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"/>
  </p:notesMasterIdLst>
  <p:sldIdLst>
    <p:sldId id="256" r:id="rId2"/>
    <p:sldId id="374" r:id="rId3"/>
    <p:sldId id="303" r:id="rId4"/>
    <p:sldId id="304" r:id="rId5"/>
    <p:sldId id="371" r:id="rId6"/>
    <p:sldId id="373" r:id="rId7"/>
    <p:sldId id="341" r:id="rId8"/>
    <p:sldId id="382" r:id="rId9"/>
    <p:sldId id="308" r:id="rId10"/>
    <p:sldId id="368" r:id="rId11"/>
    <p:sldId id="257" r:id="rId12"/>
    <p:sldId id="378" r:id="rId13"/>
    <p:sldId id="379" r:id="rId14"/>
    <p:sldId id="323" r:id="rId15"/>
    <p:sldId id="375" r:id="rId16"/>
    <p:sldId id="376" r:id="rId17"/>
    <p:sldId id="361" r:id="rId18"/>
    <p:sldId id="321" r:id="rId19"/>
    <p:sldId id="380" r:id="rId20"/>
    <p:sldId id="381" r:id="rId21"/>
    <p:sldId id="344" r:id="rId22"/>
    <p:sldId id="360" r:id="rId23"/>
    <p:sldId id="345" r:id="rId24"/>
    <p:sldId id="362" r:id="rId25"/>
    <p:sldId id="365" r:id="rId26"/>
    <p:sldId id="363" r:id="rId27"/>
    <p:sldId id="366" r:id="rId28"/>
    <p:sldId id="364" r:id="rId29"/>
    <p:sldId id="3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F9A3D7-E3F4-46DF-885F-072AA1C3BD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DBB8A2A-DC5F-4324-9C4D-248FD559A8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Waveform amplitude -&gt; Loudness</a:t>
          </a:r>
        </a:p>
      </dgm:t>
    </dgm:pt>
    <dgm:pt modelId="{6280D9B6-9EAC-44A9-9BED-138E34BAAE8D}" type="parTrans" cxnId="{C983B18A-68DF-465D-BDD5-D43C309E5EA6}">
      <dgm:prSet/>
      <dgm:spPr/>
      <dgm:t>
        <a:bodyPr/>
        <a:lstStyle/>
        <a:p>
          <a:endParaRPr lang="en-US"/>
        </a:p>
      </dgm:t>
    </dgm:pt>
    <dgm:pt modelId="{11CE7632-A6E0-45A1-92AA-CA6047DEB341}" type="sibTrans" cxnId="{C983B18A-68DF-465D-BDD5-D43C309E5EA6}">
      <dgm:prSet/>
      <dgm:spPr/>
      <dgm:t>
        <a:bodyPr/>
        <a:lstStyle/>
        <a:p>
          <a:endParaRPr lang="en-US"/>
        </a:p>
      </dgm:t>
    </dgm:pt>
    <dgm:pt modelId="{F0EC97A2-C992-4C77-A7B9-C35AC250B5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(the larger, the louder)</a:t>
          </a:r>
        </a:p>
      </dgm:t>
    </dgm:pt>
    <dgm:pt modelId="{9B72D9F6-8DFD-4DCD-A2FF-9FBF943C1183}" type="parTrans" cxnId="{D5175665-73C7-4DF3-AC61-496B8CEF7087}">
      <dgm:prSet/>
      <dgm:spPr/>
      <dgm:t>
        <a:bodyPr/>
        <a:lstStyle/>
        <a:p>
          <a:endParaRPr lang="en-US"/>
        </a:p>
      </dgm:t>
    </dgm:pt>
    <dgm:pt modelId="{200BE2BD-E933-43CF-A263-5319C51E9606}" type="sibTrans" cxnId="{D5175665-73C7-4DF3-AC61-496B8CEF7087}">
      <dgm:prSet/>
      <dgm:spPr/>
      <dgm:t>
        <a:bodyPr/>
        <a:lstStyle/>
        <a:p>
          <a:endParaRPr lang="en-US"/>
        </a:p>
      </dgm:t>
    </dgm:pt>
    <dgm:pt modelId="{B6044C7D-B7B8-4305-B731-E89C6B669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Waveform period -&gt; Pitch</a:t>
          </a:r>
        </a:p>
      </dgm:t>
    </dgm:pt>
    <dgm:pt modelId="{FF7CC602-D30D-474F-9037-4A06D0FAB0A0}" type="parTrans" cxnId="{B356C74B-4730-49CD-841F-C1FC53F3CC5B}">
      <dgm:prSet/>
      <dgm:spPr/>
      <dgm:t>
        <a:bodyPr/>
        <a:lstStyle/>
        <a:p>
          <a:endParaRPr lang="en-US"/>
        </a:p>
      </dgm:t>
    </dgm:pt>
    <dgm:pt modelId="{02A1EA1E-B0D9-4B61-ADCB-3ED3ABC9EF96}" type="sibTrans" cxnId="{B356C74B-4730-49CD-841F-C1FC53F3CC5B}">
      <dgm:prSet/>
      <dgm:spPr/>
      <dgm:t>
        <a:bodyPr/>
        <a:lstStyle/>
        <a:p>
          <a:endParaRPr lang="en-US"/>
        </a:p>
      </dgm:t>
    </dgm:pt>
    <dgm:pt modelId="{40D57218-8914-460F-B7EC-AF504B409D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(the longer, the lower)</a:t>
          </a:r>
        </a:p>
      </dgm:t>
    </dgm:pt>
    <dgm:pt modelId="{0DD61364-0CF3-4388-8D68-86FEAD5C2DC7}" type="parTrans" cxnId="{EF3E441A-0FE9-4210-BE3C-6E5813E22EC9}">
      <dgm:prSet/>
      <dgm:spPr/>
      <dgm:t>
        <a:bodyPr/>
        <a:lstStyle/>
        <a:p>
          <a:endParaRPr lang="en-US"/>
        </a:p>
      </dgm:t>
    </dgm:pt>
    <dgm:pt modelId="{131B9DC3-9C9E-45CE-967D-79BA6164EC5C}" type="sibTrans" cxnId="{EF3E441A-0FE9-4210-BE3C-6E5813E22EC9}">
      <dgm:prSet/>
      <dgm:spPr/>
      <dgm:t>
        <a:bodyPr/>
        <a:lstStyle/>
        <a:p>
          <a:endParaRPr lang="en-US"/>
        </a:p>
      </dgm:t>
    </dgm:pt>
    <dgm:pt modelId="{BAB0EC34-B0A8-4AFF-AB5F-8C67F2F14A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Waveform shape -&gt; Timbre</a:t>
          </a:r>
        </a:p>
      </dgm:t>
    </dgm:pt>
    <dgm:pt modelId="{328A4624-02C9-44AE-B4CE-1F3BF37DE712}" type="parTrans" cxnId="{6EBB7AF7-5DD3-45B5-B90E-C9805E9A8CB1}">
      <dgm:prSet/>
      <dgm:spPr/>
      <dgm:t>
        <a:bodyPr/>
        <a:lstStyle/>
        <a:p>
          <a:endParaRPr lang="en-US"/>
        </a:p>
      </dgm:t>
    </dgm:pt>
    <dgm:pt modelId="{65CE483C-24E9-4CF4-B5AA-8DED21319A51}" type="sibTrans" cxnId="{6EBB7AF7-5DD3-45B5-B90E-C9805E9A8CB1}">
      <dgm:prSet/>
      <dgm:spPr/>
      <dgm:t>
        <a:bodyPr/>
        <a:lstStyle/>
        <a:p>
          <a:endParaRPr lang="en-US"/>
        </a:p>
      </dgm:t>
    </dgm:pt>
    <dgm:pt modelId="{02F0C132-5FE8-4460-AA60-26B0354E9D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(the more “rippled” –far from sinusoidal-, the richer)</a:t>
          </a:r>
        </a:p>
      </dgm:t>
    </dgm:pt>
    <dgm:pt modelId="{22EE1B0C-5B9B-4E32-A0B9-A319AC7E14BD}" type="parTrans" cxnId="{0A0E21A4-B9A6-4D5F-A070-AF06F5B2F656}">
      <dgm:prSet/>
      <dgm:spPr/>
      <dgm:t>
        <a:bodyPr/>
        <a:lstStyle/>
        <a:p>
          <a:endParaRPr lang="en-US"/>
        </a:p>
      </dgm:t>
    </dgm:pt>
    <dgm:pt modelId="{0DA33A72-6670-426F-9D33-CA2F6E4462C7}" type="sibTrans" cxnId="{0A0E21A4-B9A6-4D5F-A070-AF06F5B2F656}">
      <dgm:prSet/>
      <dgm:spPr/>
      <dgm:t>
        <a:bodyPr/>
        <a:lstStyle/>
        <a:p>
          <a:endParaRPr lang="en-US"/>
        </a:p>
      </dgm:t>
    </dgm:pt>
    <dgm:pt modelId="{BDB6513F-05E6-43F6-9E59-D217B1A00686}" type="pres">
      <dgm:prSet presAssocID="{E4F9A3D7-E3F4-46DF-885F-072AA1C3BD69}" presName="root" presStyleCnt="0">
        <dgm:presLayoutVars>
          <dgm:dir/>
          <dgm:resizeHandles val="exact"/>
        </dgm:presLayoutVars>
      </dgm:prSet>
      <dgm:spPr/>
    </dgm:pt>
    <dgm:pt modelId="{F065F047-6EFB-4FFB-B509-E6A74D9739C9}" type="pres">
      <dgm:prSet presAssocID="{6DBB8A2A-DC5F-4324-9C4D-248FD559A81C}" presName="compNode" presStyleCnt="0"/>
      <dgm:spPr/>
    </dgm:pt>
    <dgm:pt modelId="{224B6B40-72EB-4561-B92C-46042401C824}" type="pres">
      <dgm:prSet presAssocID="{6DBB8A2A-DC5F-4324-9C4D-248FD559A81C}" presName="bgRect" presStyleLbl="bgShp" presStyleIdx="0" presStyleCnt="3"/>
      <dgm:spPr/>
    </dgm:pt>
    <dgm:pt modelId="{0B4C8465-D58E-4DDA-B72D-5054A0703A99}" type="pres">
      <dgm:prSet presAssocID="{6DBB8A2A-DC5F-4324-9C4D-248FD559A8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52B6C155-382F-4E66-A808-15247E08E86B}" type="pres">
      <dgm:prSet presAssocID="{6DBB8A2A-DC5F-4324-9C4D-248FD559A81C}" presName="spaceRect" presStyleCnt="0"/>
      <dgm:spPr/>
    </dgm:pt>
    <dgm:pt modelId="{ED1B5EA1-C035-4C43-91A9-8E5443A34F9C}" type="pres">
      <dgm:prSet presAssocID="{6DBB8A2A-DC5F-4324-9C4D-248FD559A81C}" presName="parTx" presStyleLbl="revTx" presStyleIdx="0" presStyleCnt="6">
        <dgm:presLayoutVars>
          <dgm:chMax val="0"/>
          <dgm:chPref val="0"/>
        </dgm:presLayoutVars>
      </dgm:prSet>
      <dgm:spPr/>
    </dgm:pt>
    <dgm:pt modelId="{BF3A88EE-AACB-4B3F-ABEF-3086865BADE0}" type="pres">
      <dgm:prSet presAssocID="{6DBB8A2A-DC5F-4324-9C4D-248FD559A81C}" presName="desTx" presStyleLbl="revTx" presStyleIdx="1" presStyleCnt="6">
        <dgm:presLayoutVars/>
      </dgm:prSet>
      <dgm:spPr/>
    </dgm:pt>
    <dgm:pt modelId="{3C9C070B-CBE8-416D-A102-A94166F42049}" type="pres">
      <dgm:prSet presAssocID="{11CE7632-A6E0-45A1-92AA-CA6047DEB341}" presName="sibTrans" presStyleCnt="0"/>
      <dgm:spPr/>
    </dgm:pt>
    <dgm:pt modelId="{71EB630E-3197-49D2-8F84-536FDC8136DF}" type="pres">
      <dgm:prSet presAssocID="{B6044C7D-B7B8-4305-B731-E89C6B669083}" presName="compNode" presStyleCnt="0"/>
      <dgm:spPr/>
    </dgm:pt>
    <dgm:pt modelId="{FCF7A745-7262-41CF-82F8-9003CA1B9A08}" type="pres">
      <dgm:prSet presAssocID="{B6044C7D-B7B8-4305-B731-E89C6B669083}" presName="bgRect" presStyleLbl="bgShp" presStyleIdx="1" presStyleCnt="3"/>
      <dgm:spPr/>
    </dgm:pt>
    <dgm:pt modelId="{97E6733A-9F9B-47D1-98A0-93C2793C10D6}" type="pres">
      <dgm:prSet presAssocID="{B6044C7D-B7B8-4305-B731-E89C6B6690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ve"/>
        </a:ext>
      </dgm:extLst>
    </dgm:pt>
    <dgm:pt modelId="{F6023C73-9C3C-420E-9107-677A471912C7}" type="pres">
      <dgm:prSet presAssocID="{B6044C7D-B7B8-4305-B731-E89C6B669083}" presName="spaceRect" presStyleCnt="0"/>
      <dgm:spPr/>
    </dgm:pt>
    <dgm:pt modelId="{B4A428D1-DB67-44FF-A3D2-AB17CDF24248}" type="pres">
      <dgm:prSet presAssocID="{B6044C7D-B7B8-4305-B731-E89C6B669083}" presName="parTx" presStyleLbl="revTx" presStyleIdx="2" presStyleCnt="6">
        <dgm:presLayoutVars>
          <dgm:chMax val="0"/>
          <dgm:chPref val="0"/>
        </dgm:presLayoutVars>
      </dgm:prSet>
      <dgm:spPr/>
    </dgm:pt>
    <dgm:pt modelId="{FE4FC559-EFB7-41DB-A905-7195BCBFBC79}" type="pres">
      <dgm:prSet presAssocID="{B6044C7D-B7B8-4305-B731-E89C6B669083}" presName="desTx" presStyleLbl="revTx" presStyleIdx="3" presStyleCnt="6">
        <dgm:presLayoutVars/>
      </dgm:prSet>
      <dgm:spPr/>
    </dgm:pt>
    <dgm:pt modelId="{C5D4EBDF-2089-4C56-B643-226FC76D6466}" type="pres">
      <dgm:prSet presAssocID="{02A1EA1E-B0D9-4B61-ADCB-3ED3ABC9EF96}" presName="sibTrans" presStyleCnt="0"/>
      <dgm:spPr/>
    </dgm:pt>
    <dgm:pt modelId="{86AE6638-98F2-48B7-A0CD-9428E2B1257C}" type="pres">
      <dgm:prSet presAssocID="{BAB0EC34-B0A8-4AFF-AB5F-8C67F2F14AEB}" presName="compNode" presStyleCnt="0"/>
      <dgm:spPr/>
    </dgm:pt>
    <dgm:pt modelId="{791D031F-6893-4A31-A4AB-0CEAAF64D425}" type="pres">
      <dgm:prSet presAssocID="{BAB0EC34-B0A8-4AFF-AB5F-8C67F2F14AEB}" presName="bgRect" presStyleLbl="bgShp" presStyleIdx="2" presStyleCnt="3"/>
      <dgm:spPr/>
    </dgm:pt>
    <dgm:pt modelId="{F396C811-CFF0-4D29-B59F-4D7A0F2BEC52}" type="pres">
      <dgm:prSet presAssocID="{BAB0EC34-B0A8-4AFF-AB5F-8C67F2F14A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1646D988-4498-4270-87DE-FF268C97FF66}" type="pres">
      <dgm:prSet presAssocID="{BAB0EC34-B0A8-4AFF-AB5F-8C67F2F14AEB}" presName="spaceRect" presStyleCnt="0"/>
      <dgm:spPr/>
    </dgm:pt>
    <dgm:pt modelId="{FBC8CF07-5012-4987-BCA5-F7AE499043A4}" type="pres">
      <dgm:prSet presAssocID="{BAB0EC34-B0A8-4AFF-AB5F-8C67F2F14AEB}" presName="parTx" presStyleLbl="revTx" presStyleIdx="4" presStyleCnt="6">
        <dgm:presLayoutVars>
          <dgm:chMax val="0"/>
          <dgm:chPref val="0"/>
        </dgm:presLayoutVars>
      </dgm:prSet>
      <dgm:spPr/>
    </dgm:pt>
    <dgm:pt modelId="{1D7D46A2-0DE6-4153-87D5-B43F2431CF0D}" type="pres">
      <dgm:prSet presAssocID="{BAB0EC34-B0A8-4AFF-AB5F-8C67F2F14AEB}" presName="desTx" presStyleLbl="revTx" presStyleIdx="5" presStyleCnt="6">
        <dgm:presLayoutVars/>
      </dgm:prSet>
      <dgm:spPr/>
    </dgm:pt>
  </dgm:ptLst>
  <dgm:cxnLst>
    <dgm:cxn modelId="{49649D04-FF97-4146-B5D9-DB08161A01C0}" type="presOf" srcId="{6DBB8A2A-DC5F-4324-9C4D-248FD559A81C}" destId="{ED1B5EA1-C035-4C43-91A9-8E5443A34F9C}" srcOrd="0" destOrd="0" presId="urn:microsoft.com/office/officeart/2018/2/layout/IconVerticalSolidList"/>
    <dgm:cxn modelId="{EF3E441A-0FE9-4210-BE3C-6E5813E22EC9}" srcId="{B6044C7D-B7B8-4305-B731-E89C6B669083}" destId="{40D57218-8914-460F-B7EC-AF504B409D76}" srcOrd="0" destOrd="0" parTransId="{0DD61364-0CF3-4388-8D68-86FEAD5C2DC7}" sibTransId="{131B9DC3-9C9E-45CE-967D-79BA6164EC5C}"/>
    <dgm:cxn modelId="{BA36B023-D9F7-4D74-BEF0-1516AF9F75F0}" type="presOf" srcId="{F0EC97A2-C992-4C77-A7B9-C35AC250B5E5}" destId="{BF3A88EE-AACB-4B3F-ABEF-3086865BADE0}" srcOrd="0" destOrd="0" presId="urn:microsoft.com/office/officeart/2018/2/layout/IconVerticalSolidList"/>
    <dgm:cxn modelId="{2C24C93C-234C-41D0-9674-5C78B984B57C}" type="presOf" srcId="{02F0C132-5FE8-4460-AA60-26B0354E9D82}" destId="{1D7D46A2-0DE6-4153-87D5-B43F2431CF0D}" srcOrd="0" destOrd="0" presId="urn:microsoft.com/office/officeart/2018/2/layout/IconVerticalSolidList"/>
    <dgm:cxn modelId="{C71E8F3F-AC4F-413B-BFC2-C6766DDF5EB4}" type="presOf" srcId="{E4F9A3D7-E3F4-46DF-885F-072AA1C3BD69}" destId="{BDB6513F-05E6-43F6-9E59-D217B1A00686}" srcOrd="0" destOrd="0" presId="urn:microsoft.com/office/officeart/2018/2/layout/IconVerticalSolidList"/>
    <dgm:cxn modelId="{A1CD5B63-3C02-4D8C-A0D0-CDEAD8FA4C6E}" type="presOf" srcId="{B6044C7D-B7B8-4305-B731-E89C6B669083}" destId="{B4A428D1-DB67-44FF-A3D2-AB17CDF24248}" srcOrd="0" destOrd="0" presId="urn:microsoft.com/office/officeart/2018/2/layout/IconVerticalSolidList"/>
    <dgm:cxn modelId="{D5175665-73C7-4DF3-AC61-496B8CEF7087}" srcId="{6DBB8A2A-DC5F-4324-9C4D-248FD559A81C}" destId="{F0EC97A2-C992-4C77-A7B9-C35AC250B5E5}" srcOrd="0" destOrd="0" parTransId="{9B72D9F6-8DFD-4DCD-A2FF-9FBF943C1183}" sibTransId="{200BE2BD-E933-43CF-A263-5319C51E9606}"/>
    <dgm:cxn modelId="{7C80E069-B60F-4998-81AE-42FCB72E6303}" type="presOf" srcId="{BAB0EC34-B0A8-4AFF-AB5F-8C67F2F14AEB}" destId="{FBC8CF07-5012-4987-BCA5-F7AE499043A4}" srcOrd="0" destOrd="0" presId="urn:microsoft.com/office/officeart/2018/2/layout/IconVerticalSolidList"/>
    <dgm:cxn modelId="{B356C74B-4730-49CD-841F-C1FC53F3CC5B}" srcId="{E4F9A3D7-E3F4-46DF-885F-072AA1C3BD69}" destId="{B6044C7D-B7B8-4305-B731-E89C6B669083}" srcOrd="1" destOrd="0" parTransId="{FF7CC602-D30D-474F-9037-4A06D0FAB0A0}" sibTransId="{02A1EA1E-B0D9-4B61-ADCB-3ED3ABC9EF96}"/>
    <dgm:cxn modelId="{C983B18A-68DF-465D-BDD5-D43C309E5EA6}" srcId="{E4F9A3D7-E3F4-46DF-885F-072AA1C3BD69}" destId="{6DBB8A2A-DC5F-4324-9C4D-248FD559A81C}" srcOrd="0" destOrd="0" parTransId="{6280D9B6-9EAC-44A9-9BED-138E34BAAE8D}" sibTransId="{11CE7632-A6E0-45A1-92AA-CA6047DEB341}"/>
    <dgm:cxn modelId="{C680CC93-51FB-483F-96B5-A79489C489F0}" type="presOf" srcId="{40D57218-8914-460F-B7EC-AF504B409D76}" destId="{FE4FC559-EFB7-41DB-A905-7195BCBFBC79}" srcOrd="0" destOrd="0" presId="urn:microsoft.com/office/officeart/2018/2/layout/IconVerticalSolidList"/>
    <dgm:cxn modelId="{0A0E21A4-B9A6-4D5F-A070-AF06F5B2F656}" srcId="{BAB0EC34-B0A8-4AFF-AB5F-8C67F2F14AEB}" destId="{02F0C132-5FE8-4460-AA60-26B0354E9D82}" srcOrd="0" destOrd="0" parTransId="{22EE1B0C-5B9B-4E32-A0B9-A319AC7E14BD}" sibTransId="{0DA33A72-6670-426F-9D33-CA2F6E4462C7}"/>
    <dgm:cxn modelId="{6EBB7AF7-5DD3-45B5-B90E-C9805E9A8CB1}" srcId="{E4F9A3D7-E3F4-46DF-885F-072AA1C3BD69}" destId="{BAB0EC34-B0A8-4AFF-AB5F-8C67F2F14AEB}" srcOrd="2" destOrd="0" parTransId="{328A4624-02C9-44AE-B4CE-1F3BF37DE712}" sibTransId="{65CE483C-24E9-4CF4-B5AA-8DED21319A51}"/>
    <dgm:cxn modelId="{CC5FA349-67D8-4564-B295-BA07FCE0B266}" type="presParOf" srcId="{BDB6513F-05E6-43F6-9E59-D217B1A00686}" destId="{F065F047-6EFB-4FFB-B509-E6A74D9739C9}" srcOrd="0" destOrd="0" presId="urn:microsoft.com/office/officeart/2018/2/layout/IconVerticalSolidList"/>
    <dgm:cxn modelId="{E4B2CADE-99DC-4FDD-8523-744F38B8939C}" type="presParOf" srcId="{F065F047-6EFB-4FFB-B509-E6A74D9739C9}" destId="{224B6B40-72EB-4561-B92C-46042401C824}" srcOrd="0" destOrd="0" presId="urn:microsoft.com/office/officeart/2018/2/layout/IconVerticalSolidList"/>
    <dgm:cxn modelId="{2937DEA1-39A0-45B5-A37F-71E41CEF5840}" type="presParOf" srcId="{F065F047-6EFB-4FFB-B509-E6A74D9739C9}" destId="{0B4C8465-D58E-4DDA-B72D-5054A0703A99}" srcOrd="1" destOrd="0" presId="urn:microsoft.com/office/officeart/2018/2/layout/IconVerticalSolidList"/>
    <dgm:cxn modelId="{D548ED99-CF18-47A9-A143-A96ED470C25B}" type="presParOf" srcId="{F065F047-6EFB-4FFB-B509-E6A74D9739C9}" destId="{52B6C155-382F-4E66-A808-15247E08E86B}" srcOrd="2" destOrd="0" presId="urn:microsoft.com/office/officeart/2018/2/layout/IconVerticalSolidList"/>
    <dgm:cxn modelId="{4A80BC9D-0F93-452A-94FC-D5BBAA265ADF}" type="presParOf" srcId="{F065F047-6EFB-4FFB-B509-E6A74D9739C9}" destId="{ED1B5EA1-C035-4C43-91A9-8E5443A34F9C}" srcOrd="3" destOrd="0" presId="urn:microsoft.com/office/officeart/2018/2/layout/IconVerticalSolidList"/>
    <dgm:cxn modelId="{A964CDE5-561C-47C8-8885-665077E80DEA}" type="presParOf" srcId="{F065F047-6EFB-4FFB-B509-E6A74D9739C9}" destId="{BF3A88EE-AACB-4B3F-ABEF-3086865BADE0}" srcOrd="4" destOrd="0" presId="urn:microsoft.com/office/officeart/2018/2/layout/IconVerticalSolidList"/>
    <dgm:cxn modelId="{FB6132EE-F743-4ED5-A361-C8646F2EE6C4}" type="presParOf" srcId="{BDB6513F-05E6-43F6-9E59-D217B1A00686}" destId="{3C9C070B-CBE8-416D-A102-A94166F42049}" srcOrd="1" destOrd="0" presId="urn:microsoft.com/office/officeart/2018/2/layout/IconVerticalSolidList"/>
    <dgm:cxn modelId="{C1558E90-3F2C-4239-975A-765D18C6DCBD}" type="presParOf" srcId="{BDB6513F-05E6-43F6-9E59-D217B1A00686}" destId="{71EB630E-3197-49D2-8F84-536FDC8136DF}" srcOrd="2" destOrd="0" presId="urn:microsoft.com/office/officeart/2018/2/layout/IconVerticalSolidList"/>
    <dgm:cxn modelId="{79CD6950-8658-4231-88D5-1FB657177B1A}" type="presParOf" srcId="{71EB630E-3197-49D2-8F84-536FDC8136DF}" destId="{FCF7A745-7262-41CF-82F8-9003CA1B9A08}" srcOrd="0" destOrd="0" presId="urn:microsoft.com/office/officeart/2018/2/layout/IconVerticalSolidList"/>
    <dgm:cxn modelId="{7C562FA7-233B-49D1-8764-AFF9CFAE5D3E}" type="presParOf" srcId="{71EB630E-3197-49D2-8F84-536FDC8136DF}" destId="{97E6733A-9F9B-47D1-98A0-93C2793C10D6}" srcOrd="1" destOrd="0" presId="urn:microsoft.com/office/officeart/2018/2/layout/IconVerticalSolidList"/>
    <dgm:cxn modelId="{9ADAA85F-1011-4895-A4B7-355B113B8C75}" type="presParOf" srcId="{71EB630E-3197-49D2-8F84-536FDC8136DF}" destId="{F6023C73-9C3C-420E-9107-677A471912C7}" srcOrd="2" destOrd="0" presId="urn:microsoft.com/office/officeart/2018/2/layout/IconVerticalSolidList"/>
    <dgm:cxn modelId="{3BC5C2FC-274F-4B4C-A121-21537FD94CEF}" type="presParOf" srcId="{71EB630E-3197-49D2-8F84-536FDC8136DF}" destId="{B4A428D1-DB67-44FF-A3D2-AB17CDF24248}" srcOrd="3" destOrd="0" presId="urn:microsoft.com/office/officeart/2018/2/layout/IconVerticalSolidList"/>
    <dgm:cxn modelId="{11B7A660-CD62-4BB6-B41F-22785C143CDB}" type="presParOf" srcId="{71EB630E-3197-49D2-8F84-536FDC8136DF}" destId="{FE4FC559-EFB7-41DB-A905-7195BCBFBC79}" srcOrd="4" destOrd="0" presId="urn:microsoft.com/office/officeart/2018/2/layout/IconVerticalSolidList"/>
    <dgm:cxn modelId="{E9F3F6DC-FD17-4171-90A2-C8B5FEB1146B}" type="presParOf" srcId="{BDB6513F-05E6-43F6-9E59-D217B1A00686}" destId="{C5D4EBDF-2089-4C56-B643-226FC76D6466}" srcOrd="3" destOrd="0" presId="urn:microsoft.com/office/officeart/2018/2/layout/IconVerticalSolidList"/>
    <dgm:cxn modelId="{32956C10-E90F-41DF-92A3-748B4D7B788B}" type="presParOf" srcId="{BDB6513F-05E6-43F6-9E59-D217B1A00686}" destId="{86AE6638-98F2-48B7-A0CD-9428E2B1257C}" srcOrd="4" destOrd="0" presId="urn:microsoft.com/office/officeart/2018/2/layout/IconVerticalSolidList"/>
    <dgm:cxn modelId="{B5DD8312-041F-489B-B955-83728D68ACE3}" type="presParOf" srcId="{86AE6638-98F2-48B7-A0CD-9428E2B1257C}" destId="{791D031F-6893-4A31-A4AB-0CEAAF64D425}" srcOrd="0" destOrd="0" presId="urn:microsoft.com/office/officeart/2018/2/layout/IconVerticalSolidList"/>
    <dgm:cxn modelId="{226AF7E2-B476-4521-9498-9DD123653759}" type="presParOf" srcId="{86AE6638-98F2-48B7-A0CD-9428E2B1257C}" destId="{F396C811-CFF0-4D29-B59F-4D7A0F2BEC52}" srcOrd="1" destOrd="0" presId="urn:microsoft.com/office/officeart/2018/2/layout/IconVerticalSolidList"/>
    <dgm:cxn modelId="{C5F209F0-DC90-422A-B10E-4E45910A929A}" type="presParOf" srcId="{86AE6638-98F2-48B7-A0CD-9428E2B1257C}" destId="{1646D988-4498-4270-87DE-FF268C97FF66}" srcOrd="2" destOrd="0" presId="urn:microsoft.com/office/officeart/2018/2/layout/IconVerticalSolidList"/>
    <dgm:cxn modelId="{A92625CE-C94C-4EA2-8A12-849D12DB98D6}" type="presParOf" srcId="{86AE6638-98F2-48B7-A0CD-9428E2B1257C}" destId="{FBC8CF07-5012-4987-BCA5-F7AE499043A4}" srcOrd="3" destOrd="0" presId="urn:microsoft.com/office/officeart/2018/2/layout/IconVerticalSolidList"/>
    <dgm:cxn modelId="{3A26FA9B-B908-4866-8750-5E2E76071CCA}" type="presParOf" srcId="{86AE6638-98F2-48B7-A0CD-9428E2B1257C}" destId="{1D7D46A2-0DE6-4153-87D5-B43F2431CF0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164797-3674-4C3B-A162-A709C94F283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3A8E7E-9A05-4EB5-A09E-EBFA742A6281}">
      <dgm:prSet/>
      <dgm:spPr/>
      <dgm:t>
        <a:bodyPr/>
        <a:lstStyle/>
        <a:p>
          <a:r>
            <a:rPr lang="en-US"/>
            <a:t>Mathematical expressions relating a physical property with a perceptual sensation</a:t>
          </a:r>
        </a:p>
      </dgm:t>
    </dgm:pt>
    <dgm:pt modelId="{F42F7C54-7FB3-4473-B1B8-5972F6B7AD09}" type="parTrans" cxnId="{D5036947-9397-4265-8387-4C072857FD57}">
      <dgm:prSet/>
      <dgm:spPr/>
      <dgm:t>
        <a:bodyPr/>
        <a:lstStyle/>
        <a:p>
          <a:endParaRPr lang="en-US"/>
        </a:p>
      </dgm:t>
    </dgm:pt>
    <dgm:pt modelId="{B437130F-00F9-499A-B6FC-44960FE95283}" type="sibTrans" cxnId="{D5036947-9397-4265-8387-4C072857FD57}">
      <dgm:prSet/>
      <dgm:spPr/>
      <dgm:t>
        <a:bodyPr/>
        <a:lstStyle/>
        <a:p>
          <a:endParaRPr lang="en-US"/>
        </a:p>
      </dgm:t>
    </dgm:pt>
    <dgm:pt modelId="{3C2CEA11-5300-4E5C-BBE2-8AFBDF440389}">
      <dgm:prSet/>
      <dgm:spPr/>
      <dgm:t>
        <a:bodyPr/>
        <a:lstStyle/>
        <a:p>
          <a:r>
            <a:rPr lang="en-US" dirty="0"/>
            <a:t>Response = </a:t>
          </a:r>
        </a:p>
        <a:p>
          <a:r>
            <a:rPr lang="en-US" dirty="0"/>
            <a:t>f (sensory stimulation)</a:t>
          </a:r>
        </a:p>
      </dgm:t>
    </dgm:pt>
    <dgm:pt modelId="{BB3AEA0A-F0EE-4320-8587-5AEA3A271C76}" type="parTrans" cxnId="{174DD8BB-1D0F-4D0C-BBF3-49831C304C70}">
      <dgm:prSet/>
      <dgm:spPr/>
      <dgm:t>
        <a:bodyPr/>
        <a:lstStyle/>
        <a:p>
          <a:endParaRPr lang="en-US"/>
        </a:p>
      </dgm:t>
    </dgm:pt>
    <dgm:pt modelId="{4F1301E2-A44B-4D52-967E-1C7C602D6AA0}" type="sibTrans" cxnId="{174DD8BB-1D0F-4D0C-BBF3-49831C304C70}">
      <dgm:prSet/>
      <dgm:spPr/>
      <dgm:t>
        <a:bodyPr/>
        <a:lstStyle/>
        <a:p>
          <a:endParaRPr lang="en-US"/>
        </a:p>
      </dgm:t>
    </dgm:pt>
    <dgm:pt modelId="{0D965D9E-3C85-417B-994F-FB7BCF6EB3F5}">
      <dgm:prSet/>
      <dgm:spPr/>
      <dgm:t>
        <a:bodyPr/>
        <a:lstStyle/>
        <a:p>
          <a:r>
            <a:rPr lang="en-US"/>
            <a:t>Is f linear, potential, exponential?</a:t>
          </a:r>
        </a:p>
      </dgm:t>
    </dgm:pt>
    <dgm:pt modelId="{4D866525-5730-4B6C-8073-8222B6102AB9}" type="parTrans" cxnId="{BDADEC77-B629-467F-BCB8-5019A00BA82C}">
      <dgm:prSet/>
      <dgm:spPr/>
      <dgm:t>
        <a:bodyPr/>
        <a:lstStyle/>
        <a:p>
          <a:endParaRPr lang="en-US"/>
        </a:p>
      </dgm:t>
    </dgm:pt>
    <dgm:pt modelId="{725953EA-5F24-4A6A-89A1-9512990EB489}" type="sibTrans" cxnId="{BDADEC77-B629-467F-BCB8-5019A00BA82C}">
      <dgm:prSet/>
      <dgm:spPr/>
      <dgm:t>
        <a:bodyPr/>
        <a:lstStyle/>
        <a:p>
          <a:endParaRPr lang="en-US"/>
        </a:p>
      </dgm:t>
    </dgm:pt>
    <dgm:pt modelId="{4C7F50D5-9EF2-479C-B406-A42BEF82A681}">
      <dgm:prSet/>
      <dgm:spPr/>
      <dgm:t>
        <a:bodyPr/>
        <a:lstStyle/>
        <a:p>
          <a:r>
            <a:rPr lang="en-US"/>
            <a:t>Are sensations totally independent?</a:t>
          </a:r>
        </a:p>
      </dgm:t>
    </dgm:pt>
    <dgm:pt modelId="{B41F3D59-CD0E-4296-B8FA-950BC45B9A17}" type="parTrans" cxnId="{AC60C1F2-6415-48F8-9BB2-39DF949CA3FD}">
      <dgm:prSet/>
      <dgm:spPr/>
      <dgm:t>
        <a:bodyPr/>
        <a:lstStyle/>
        <a:p>
          <a:endParaRPr lang="en-US"/>
        </a:p>
      </dgm:t>
    </dgm:pt>
    <dgm:pt modelId="{52E43F65-EE42-4C4D-B7D9-51E5F016015B}" type="sibTrans" cxnId="{AC60C1F2-6415-48F8-9BB2-39DF949CA3FD}">
      <dgm:prSet/>
      <dgm:spPr/>
      <dgm:t>
        <a:bodyPr/>
        <a:lstStyle/>
        <a:p>
          <a:endParaRPr lang="en-US"/>
        </a:p>
      </dgm:t>
    </dgm:pt>
    <dgm:pt modelId="{3026165B-A93A-41BC-BA7E-A8780D5BE4D6}">
      <dgm:prSet/>
      <dgm:spPr/>
      <dgm:t>
        <a:bodyPr/>
        <a:lstStyle/>
        <a:p>
          <a:r>
            <a:rPr lang="en-US"/>
            <a:t>Collect “subjective” judgments when presenting different intensities, pitches, along a single dimension</a:t>
          </a:r>
        </a:p>
      </dgm:t>
    </dgm:pt>
    <dgm:pt modelId="{11D1F4C3-81F8-4E8A-AE9B-16E2729ADA18}" type="parTrans" cxnId="{044DD4F6-0906-4E0F-B70A-0ED74D12EFB3}">
      <dgm:prSet/>
      <dgm:spPr/>
      <dgm:t>
        <a:bodyPr/>
        <a:lstStyle/>
        <a:p>
          <a:endParaRPr lang="en-US"/>
        </a:p>
      </dgm:t>
    </dgm:pt>
    <dgm:pt modelId="{7526BC76-BF14-4C27-AD9D-98ADDAAE7628}" type="sibTrans" cxnId="{044DD4F6-0906-4E0F-B70A-0ED74D12EFB3}">
      <dgm:prSet/>
      <dgm:spPr/>
      <dgm:t>
        <a:bodyPr/>
        <a:lstStyle/>
        <a:p>
          <a:endParaRPr lang="en-US"/>
        </a:p>
      </dgm:t>
    </dgm:pt>
    <dgm:pt modelId="{7B2A402A-C930-477A-84A5-C3E74085E394}">
      <dgm:prSet/>
      <dgm:spPr/>
      <dgm:t>
        <a:bodyPr/>
        <a:lstStyle/>
        <a:p>
          <a:r>
            <a:rPr lang="en-US"/>
            <a:t>Find the best fit between the physical magnitudes and the perceptual estimations</a:t>
          </a:r>
        </a:p>
      </dgm:t>
    </dgm:pt>
    <dgm:pt modelId="{73757FF4-A158-471C-ADF9-D06BF152C87E}" type="parTrans" cxnId="{240E2689-8841-466D-93FF-F7131BDD89BC}">
      <dgm:prSet/>
      <dgm:spPr/>
      <dgm:t>
        <a:bodyPr/>
        <a:lstStyle/>
        <a:p>
          <a:endParaRPr lang="en-US"/>
        </a:p>
      </dgm:t>
    </dgm:pt>
    <dgm:pt modelId="{BCCBFC83-990F-460A-90EA-17AFC51739A1}" type="sibTrans" cxnId="{240E2689-8841-466D-93FF-F7131BDD89BC}">
      <dgm:prSet/>
      <dgm:spPr/>
      <dgm:t>
        <a:bodyPr/>
        <a:lstStyle/>
        <a:p>
          <a:endParaRPr lang="en-US"/>
        </a:p>
      </dgm:t>
    </dgm:pt>
    <dgm:pt modelId="{DD91C3A8-DB41-4C3C-8A33-FB018C730960}" type="pres">
      <dgm:prSet presAssocID="{3E164797-3674-4C3B-A162-A709C94F2832}" presName="diagram" presStyleCnt="0">
        <dgm:presLayoutVars>
          <dgm:dir/>
          <dgm:resizeHandles val="exact"/>
        </dgm:presLayoutVars>
      </dgm:prSet>
      <dgm:spPr/>
    </dgm:pt>
    <dgm:pt modelId="{804DE4E1-9F75-424B-A2FD-E4903576C854}" type="pres">
      <dgm:prSet presAssocID="{933A8E7E-9A05-4EB5-A09E-EBFA742A6281}" presName="node" presStyleLbl="node1" presStyleIdx="0" presStyleCnt="6">
        <dgm:presLayoutVars>
          <dgm:bulletEnabled val="1"/>
        </dgm:presLayoutVars>
      </dgm:prSet>
      <dgm:spPr/>
    </dgm:pt>
    <dgm:pt modelId="{10DE2DE7-AFF2-4EAC-A23C-CC5C943A22DC}" type="pres">
      <dgm:prSet presAssocID="{B437130F-00F9-499A-B6FC-44960FE95283}" presName="sibTrans" presStyleCnt="0"/>
      <dgm:spPr/>
    </dgm:pt>
    <dgm:pt modelId="{890A89A0-3C5C-40B6-AF3B-68A1DDB2FD8F}" type="pres">
      <dgm:prSet presAssocID="{3C2CEA11-5300-4E5C-BBE2-8AFBDF440389}" presName="node" presStyleLbl="node1" presStyleIdx="1" presStyleCnt="6">
        <dgm:presLayoutVars>
          <dgm:bulletEnabled val="1"/>
        </dgm:presLayoutVars>
      </dgm:prSet>
      <dgm:spPr/>
    </dgm:pt>
    <dgm:pt modelId="{ADDC5FBA-746E-4FB6-8986-E750FA26645C}" type="pres">
      <dgm:prSet presAssocID="{4F1301E2-A44B-4D52-967E-1C7C602D6AA0}" presName="sibTrans" presStyleCnt="0"/>
      <dgm:spPr/>
    </dgm:pt>
    <dgm:pt modelId="{B1D50734-FBCC-4932-89E6-303AD97A228F}" type="pres">
      <dgm:prSet presAssocID="{0D965D9E-3C85-417B-994F-FB7BCF6EB3F5}" presName="node" presStyleLbl="node1" presStyleIdx="2" presStyleCnt="6">
        <dgm:presLayoutVars>
          <dgm:bulletEnabled val="1"/>
        </dgm:presLayoutVars>
      </dgm:prSet>
      <dgm:spPr/>
    </dgm:pt>
    <dgm:pt modelId="{63E8C141-C307-4B46-B4E0-9EF098127F25}" type="pres">
      <dgm:prSet presAssocID="{725953EA-5F24-4A6A-89A1-9512990EB489}" presName="sibTrans" presStyleCnt="0"/>
      <dgm:spPr/>
    </dgm:pt>
    <dgm:pt modelId="{997E0849-D600-42F3-BD4D-BAF571052884}" type="pres">
      <dgm:prSet presAssocID="{4C7F50D5-9EF2-479C-B406-A42BEF82A681}" presName="node" presStyleLbl="node1" presStyleIdx="3" presStyleCnt="6">
        <dgm:presLayoutVars>
          <dgm:bulletEnabled val="1"/>
        </dgm:presLayoutVars>
      </dgm:prSet>
      <dgm:spPr/>
    </dgm:pt>
    <dgm:pt modelId="{876C9871-3CBB-4D4D-93DC-EAA4592A9CC7}" type="pres">
      <dgm:prSet presAssocID="{52E43F65-EE42-4C4D-B7D9-51E5F016015B}" presName="sibTrans" presStyleCnt="0"/>
      <dgm:spPr/>
    </dgm:pt>
    <dgm:pt modelId="{6E8474D0-AB8E-4C7C-8394-AC3F386D691C}" type="pres">
      <dgm:prSet presAssocID="{3026165B-A93A-41BC-BA7E-A8780D5BE4D6}" presName="node" presStyleLbl="node1" presStyleIdx="4" presStyleCnt="6">
        <dgm:presLayoutVars>
          <dgm:bulletEnabled val="1"/>
        </dgm:presLayoutVars>
      </dgm:prSet>
      <dgm:spPr/>
    </dgm:pt>
    <dgm:pt modelId="{E9203B45-FC3C-4CC0-9C0E-76E4FEAE80DC}" type="pres">
      <dgm:prSet presAssocID="{7526BC76-BF14-4C27-AD9D-98ADDAAE7628}" presName="sibTrans" presStyleCnt="0"/>
      <dgm:spPr/>
    </dgm:pt>
    <dgm:pt modelId="{3FFF3B8A-8A99-4B74-9546-1EBE27C1D4B2}" type="pres">
      <dgm:prSet presAssocID="{7B2A402A-C930-477A-84A5-C3E74085E394}" presName="node" presStyleLbl="node1" presStyleIdx="5" presStyleCnt="6">
        <dgm:presLayoutVars>
          <dgm:bulletEnabled val="1"/>
        </dgm:presLayoutVars>
      </dgm:prSet>
      <dgm:spPr/>
    </dgm:pt>
  </dgm:ptLst>
  <dgm:cxnLst>
    <dgm:cxn modelId="{41B78911-CD10-430A-8195-497CCE771BD0}" type="presOf" srcId="{3E164797-3674-4C3B-A162-A709C94F2832}" destId="{DD91C3A8-DB41-4C3C-8A33-FB018C730960}" srcOrd="0" destOrd="0" presId="urn:microsoft.com/office/officeart/2005/8/layout/default"/>
    <dgm:cxn modelId="{29ECC429-8EF9-4444-9D5A-6FD383EABE4C}" type="presOf" srcId="{3C2CEA11-5300-4E5C-BBE2-8AFBDF440389}" destId="{890A89A0-3C5C-40B6-AF3B-68A1DDB2FD8F}" srcOrd="0" destOrd="0" presId="urn:microsoft.com/office/officeart/2005/8/layout/default"/>
    <dgm:cxn modelId="{D49B6744-89C1-47DD-AA77-F481DD7E32F2}" type="presOf" srcId="{3026165B-A93A-41BC-BA7E-A8780D5BE4D6}" destId="{6E8474D0-AB8E-4C7C-8394-AC3F386D691C}" srcOrd="0" destOrd="0" presId="urn:microsoft.com/office/officeart/2005/8/layout/default"/>
    <dgm:cxn modelId="{D5036947-9397-4265-8387-4C072857FD57}" srcId="{3E164797-3674-4C3B-A162-A709C94F2832}" destId="{933A8E7E-9A05-4EB5-A09E-EBFA742A6281}" srcOrd="0" destOrd="0" parTransId="{F42F7C54-7FB3-4473-B1B8-5972F6B7AD09}" sibTransId="{B437130F-00F9-499A-B6FC-44960FE95283}"/>
    <dgm:cxn modelId="{55B20654-7A02-481F-8562-BF3EC9AED052}" type="presOf" srcId="{4C7F50D5-9EF2-479C-B406-A42BEF82A681}" destId="{997E0849-D600-42F3-BD4D-BAF571052884}" srcOrd="0" destOrd="0" presId="urn:microsoft.com/office/officeart/2005/8/layout/default"/>
    <dgm:cxn modelId="{BDADEC77-B629-467F-BCB8-5019A00BA82C}" srcId="{3E164797-3674-4C3B-A162-A709C94F2832}" destId="{0D965D9E-3C85-417B-994F-FB7BCF6EB3F5}" srcOrd="2" destOrd="0" parTransId="{4D866525-5730-4B6C-8073-8222B6102AB9}" sibTransId="{725953EA-5F24-4A6A-89A1-9512990EB489}"/>
    <dgm:cxn modelId="{240E2689-8841-466D-93FF-F7131BDD89BC}" srcId="{3E164797-3674-4C3B-A162-A709C94F2832}" destId="{7B2A402A-C930-477A-84A5-C3E74085E394}" srcOrd="5" destOrd="0" parTransId="{73757FF4-A158-471C-ADF9-D06BF152C87E}" sibTransId="{BCCBFC83-990F-460A-90EA-17AFC51739A1}"/>
    <dgm:cxn modelId="{A3DF879D-82B5-4D83-90DE-75D5A36927B8}" type="presOf" srcId="{933A8E7E-9A05-4EB5-A09E-EBFA742A6281}" destId="{804DE4E1-9F75-424B-A2FD-E4903576C854}" srcOrd="0" destOrd="0" presId="urn:microsoft.com/office/officeart/2005/8/layout/default"/>
    <dgm:cxn modelId="{174DD8BB-1D0F-4D0C-BBF3-49831C304C70}" srcId="{3E164797-3674-4C3B-A162-A709C94F2832}" destId="{3C2CEA11-5300-4E5C-BBE2-8AFBDF440389}" srcOrd="1" destOrd="0" parTransId="{BB3AEA0A-F0EE-4320-8587-5AEA3A271C76}" sibTransId="{4F1301E2-A44B-4D52-967E-1C7C602D6AA0}"/>
    <dgm:cxn modelId="{6171CACC-7F80-44E7-BDA9-A3998D222F7C}" type="presOf" srcId="{7B2A402A-C930-477A-84A5-C3E74085E394}" destId="{3FFF3B8A-8A99-4B74-9546-1EBE27C1D4B2}" srcOrd="0" destOrd="0" presId="urn:microsoft.com/office/officeart/2005/8/layout/default"/>
    <dgm:cxn modelId="{5CB6E7D5-7359-4652-BB67-609CEA30C35A}" type="presOf" srcId="{0D965D9E-3C85-417B-994F-FB7BCF6EB3F5}" destId="{B1D50734-FBCC-4932-89E6-303AD97A228F}" srcOrd="0" destOrd="0" presId="urn:microsoft.com/office/officeart/2005/8/layout/default"/>
    <dgm:cxn modelId="{AC60C1F2-6415-48F8-9BB2-39DF949CA3FD}" srcId="{3E164797-3674-4C3B-A162-A709C94F2832}" destId="{4C7F50D5-9EF2-479C-B406-A42BEF82A681}" srcOrd="3" destOrd="0" parTransId="{B41F3D59-CD0E-4296-B8FA-950BC45B9A17}" sibTransId="{52E43F65-EE42-4C4D-B7D9-51E5F016015B}"/>
    <dgm:cxn modelId="{044DD4F6-0906-4E0F-B70A-0ED74D12EFB3}" srcId="{3E164797-3674-4C3B-A162-A709C94F2832}" destId="{3026165B-A93A-41BC-BA7E-A8780D5BE4D6}" srcOrd="4" destOrd="0" parTransId="{11D1F4C3-81F8-4E8A-AE9B-16E2729ADA18}" sibTransId="{7526BC76-BF14-4C27-AD9D-98ADDAAE7628}"/>
    <dgm:cxn modelId="{6437B13E-86A3-4FB4-A4F0-DA02053ED184}" type="presParOf" srcId="{DD91C3A8-DB41-4C3C-8A33-FB018C730960}" destId="{804DE4E1-9F75-424B-A2FD-E4903576C854}" srcOrd="0" destOrd="0" presId="urn:microsoft.com/office/officeart/2005/8/layout/default"/>
    <dgm:cxn modelId="{F661EE9F-59B2-4B46-A723-DD4D1227941C}" type="presParOf" srcId="{DD91C3A8-DB41-4C3C-8A33-FB018C730960}" destId="{10DE2DE7-AFF2-4EAC-A23C-CC5C943A22DC}" srcOrd="1" destOrd="0" presId="urn:microsoft.com/office/officeart/2005/8/layout/default"/>
    <dgm:cxn modelId="{D2717676-56A9-4219-9AFF-F96C3BDB6264}" type="presParOf" srcId="{DD91C3A8-DB41-4C3C-8A33-FB018C730960}" destId="{890A89A0-3C5C-40B6-AF3B-68A1DDB2FD8F}" srcOrd="2" destOrd="0" presId="urn:microsoft.com/office/officeart/2005/8/layout/default"/>
    <dgm:cxn modelId="{33A54405-66BD-4B94-9026-1E13F0BC2F4C}" type="presParOf" srcId="{DD91C3A8-DB41-4C3C-8A33-FB018C730960}" destId="{ADDC5FBA-746E-4FB6-8986-E750FA26645C}" srcOrd="3" destOrd="0" presId="urn:microsoft.com/office/officeart/2005/8/layout/default"/>
    <dgm:cxn modelId="{186680B0-8176-4314-B6D9-A98F5A18E8EC}" type="presParOf" srcId="{DD91C3A8-DB41-4C3C-8A33-FB018C730960}" destId="{B1D50734-FBCC-4932-89E6-303AD97A228F}" srcOrd="4" destOrd="0" presId="urn:microsoft.com/office/officeart/2005/8/layout/default"/>
    <dgm:cxn modelId="{F098BF33-5941-403C-B899-BBBA2D2FEA08}" type="presParOf" srcId="{DD91C3A8-DB41-4C3C-8A33-FB018C730960}" destId="{63E8C141-C307-4B46-B4E0-9EF098127F25}" srcOrd="5" destOrd="0" presId="urn:microsoft.com/office/officeart/2005/8/layout/default"/>
    <dgm:cxn modelId="{FF6534D5-14C8-4EB6-AEB7-4348D705113E}" type="presParOf" srcId="{DD91C3A8-DB41-4C3C-8A33-FB018C730960}" destId="{997E0849-D600-42F3-BD4D-BAF571052884}" srcOrd="6" destOrd="0" presId="urn:microsoft.com/office/officeart/2005/8/layout/default"/>
    <dgm:cxn modelId="{CDBF4401-2D19-4064-9F88-2B58D59FC6DA}" type="presParOf" srcId="{DD91C3A8-DB41-4C3C-8A33-FB018C730960}" destId="{876C9871-3CBB-4D4D-93DC-EAA4592A9CC7}" srcOrd="7" destOrd="0" presId="urn:microsoft.com/office/officeart/2005/8/layout/default"/>
    <dgm:cxn modelId="{2BB7ACF7-20EA-4A40-B502-0D95F8A1D110}" type="presParOf" srcId="{DD91C3A8-DB41-4C3C-8A33-FB018C730960}" destId="{6E8474D0-AB8E-4C7C-8394-AC3F386D691C}" srcOrd="8" destOrd="0" presId="urn:microsoft.com/office/officeart/2005/8/layout/default"/>
    <dgm:cxn modelId="{776C22F6-36D3-48F9-BEF2-18A1245D2627}" type="presParOf" srcId="{DD91C3A8-DB41-4C3C-8A33-FB018C730960}" destId="{E9203B45-FC3C-4CC0-9C0E-76E4FEAE80DC}" srcOrd="9" destOrd="0" presId="urn:microsoft.com/office/officeart/2005/8/layout/default"/>
    <dgm:cxn modelId="{DA87B32D-C1EC-4647-A81A-66D85E755B5E}" type="presParOf" srcId="{DD91C3A8-DB41-4C3C-8A33-FB018C730960}" destId="{3FFF3B8A-8A99-4B74-9546-1EBE27C1D4B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4C64E7-875E-44F6-9F5B-6E6316A0F917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E28A83-3D6C-4F91-8A46-37D6230AD3D1}">
      <dgm:prSet/>
      <dgm:spPr/>
      <dgm:t>
        <a:bodyPr/>
        <a:lstStyle/>
        <a:p>
          <a:pPr>
            <a:defRPr b="1"/>
          </a:pPr>
          <a:r>
            <a:rPr lang="en-US"/>
            <a:t>1831</a:t>
          </a:r>
        </a:p>
      </dgm:t>
    </dgm:pt>
    <dgm:pt modelId="{C01ECA84-7038-4AC7-8A1F-D31FFA05A44D}" type="parTrans" cxnId="{01B0D613-AAA1-4552-A722-64D04D8DB673}">
      <dgm:prSet/>
      <dgm:spPr/>
      <dgm:t>
        <a:bodyPr/>
        <a:lstStyle/>
        <a:p>
          <a:endParaRPr lang="en-US"/>
        </a:p>
      </dgm:t>
    </dgm:pt>
    <dgm:pt modelId="{CFACDC4C-BC17-4EB2-919B-951C1B1762A1}" type="sibTrans" cxnId="{01B0D613-AAA1-4552-A722-64D04D8DB673}">
      <dgm:prSet/>
      <dgm:spPr/>
      <dgm:t>
        <a:bodyPr/>
        <a:lstStyle/>
        <a:p>
          <a:endParaRPr lang="en-US"/>
        </a:p>
      </dgm:t>
    </dgm:pt>
    <dgm:pt modelId="{7E143211-1937-4F04-B17B-26F20A29A437}">
      <dgm:prSet custT="1"/>
      <dgm:spPr/>
      <dgm:t>
        <a:bodyPr/>
        <a:lstStyle/>
        <a:p>
          <a:r>
            <a:rPr lang="en-US" sz="1800" dirty="0"/>
            <a:t>Weber’s Law : ΔI/I = k </a:t>
          </a:r>
        </a:p>
      </dgm:t>
    </dgm:pt>
    <dgm:pt modelId="{74938FC1-B9A2-4BF3-8E75-C5FCE22CDDF8}" type="parTrans" cxnId="{B3048B80-72A7-4183-9B57-584B81382EA0}">
      <dgm:prSet/>
      <dgm:spPr/>
      <dgm:t>
        <a:bodyPr/>
        <a:lstStyle/>
        <a:p>
          <a:endParaRPr lang="en-US"/>
        </a:p>
      </dgm:t>
    </dgm:pt>
    <dgm:pt modelId="{79958C3D-5BDC-4980-958A-C2F275345F7E}" type="sibTrans" cxnId="{B3048B80-72A7-4183-9B57-584B81382EA0}">
      <dgm:prSet/>
      <dgm:spPr/>
      <dgm:t>
        <a:bodyPr/>
        <a:lstStyle/>
        <a:p>
          <a:endParaRPr lang="en-US"/>
        </a:p>
      </dgm:t>
    </dgm:pt>
    <dgm:pt modelId="{75E4DBDB-2076-46BB-BDD8-4F93CFB2F83D}">
      <dgm:prSet custT="1"/>
      <dgm:spPr/>
      <dgm:t>
        <a:bodyPr/>
        <a:lstStyle/>
        <a:p>
          <a:r>
            <a:rPr lang="en-US" sz="1800" dirty="0"/>
            <a:t>The just-detectable change in stimulus intensity (JND or DL) is proportional to the intensity</a:t>
          </a:r>
        </a:p>
      </dgm:t>
    </dgm:pt>
    <dgm:pt modelId="{FAC39B47-EB80-4AB9-823D-63D2E3C1D891}" type="parTrans" cxnId="{84C703AB-3A7C-4CC9-834B-2032B2ADEEF7}">
      <dgm:prSet/>
      <dgm:spPr/>
      <dgm:t>
        <a:bodyPr/>
        <a:lstStyle/>
        <a:p>
          <a:endParaRPr lang="en-US"/>
        </a:p>
      </dgm:t>
    </dgm:pt>
    <dgm:pt modelId="{8ECE9C69-809E-4A24-8884-FBD4B9B7151F}" type="sibTrans" cxnId="{84C703AB-3A7C-4CC9-834B-2032B2ADEEF7}">
      <dgm:prSet/>
      <dgm:spPr/>
      <dgm:t>
        <a:bodyPr/>
        <a:lstStyle/>
        <a:p>
          <a:endParaRPr lang="en-US"/>
        </a:p>
      </dgm:t>
    </dgm:pt>
    <dgm:pt modelId="{1458C1DB-0F19-4427-8E23-5CAC2234A413}">
      <dgm:prSet/>
      <dgm:spPr/>
      <dgm:t>
        <a:bodyPr/>
        <a:lstStyle/>
        <a:p>
          <a:pPr>
            <a:defRPr b="1"/>
          </a:pPr>
          <a:r>
            <a:rPr lang="en-US"/>
            <a:t>1860</a:t>
          </a:r>
        </a:p>
      </dgm:t>
    </dgm:pt>
    <dgm:pt modelId="{3F9FF84B-F664-4C5B-BC28-9F1D6BA0A693}" type="parTrans" cxnId="{377F51BF-558D-4F65-847E-893C0028BB7E}">
      <dgm:prSet/>
      <dgm:spPr/>
      <dgm:t>
        <a:bodyPr/>
        <a:lstStyle/>
        <a:p>
          <a:endParaRPr lang="en-US"/>
        </a:p>
      </dgm:t>
    </dgm:pt>
    <dgm:pt modelId="{7C64F0E6-C3D6-452D-BBDB-C4FEC7AB5E45}" type="sibTrans" cxnId="{377F51BF-558D-4F65-847E-893C0028BB7E}">
      <dgm:prSet/>
      <dgm:spPr/>
      <dgm:t>
        <a:bodyPr/>
        <a:lstStyle/>
        <a:p>
          <a:endParaRPr lang="en-US"/>
        </a:p>
      </dgm:t>
    </dgm:pt>
    <dgm:pt modelId="{CBAC8865-8914-45BA-BF98-B337D1CA50F8}">
      <dgm:prSet custT="1"/>
      <dgm:spPr/>
      <dgm:t>
        <a:bodyPr/>
        <a:lstStyle/>
        <a:p>
          <a:r>
            <a:rPr lang="en-US" sz="1800" dirty="0"/>
            <a:t>Fechner’s Law : R = k log(I)</a:t>
          </a:r>
        </a:p>
      </dgm:t>
    </dgm:pt>
    <dgm:pt modelId="{7AD213C6-CEB9-47C5-A5A3-24F42DD3053B}" type="parTrans" cxnId="{6D91BEBD-F537-40A0-974C-7D455047CCAA}">
      <dgm:prSet/>
      <dgm:spPr/>
      <dgm:t>
        <a:bodyPr/>
        <a:lstStyle/>
        <a:p>
          <a:endParaRPr lang="en-US"/>
        </a:p>
      </dgm:t>
    </dgm:pt>
    <dgm:pt modelId="{AA8EC603-8358-4E44-851E-B80939BF2CA0}" type="sibTrans" cxnId="{6D91BEBD-F537-40A0-974C-7D455047CCAA}">
      <dgm:prSet/>
      <dgm:spPr/>
      <dgm:t>
        <a:bodyPr/>
        <a:lstStyle/>
        <a:p>
          <a:endParaRPr lang="en-US"/>
        </a:p>
      </dgm:t>
    </dgm:pt>
    <dgm:pt modelId="{69AE1D74-D01B-473A-A9C0-F6CF021F3322}">
      <dgm:prSet custT="1"/>
      <dgm:spPr/>
      <dgm:t>
        <a:bodyPr/>
        <a:lstStyle/>
        <a:p>
          <a:r>
            <a:rPr lang="en-US" sz="1800" dirty="0"/>
            <a:t>R is the sensation, I is the physical property, k a constant to be found or adjusted from the data</a:t>
          </a:r>
        </a:p>
      </dgm:t>
    </dgm:pt>
    <dgm:pt modelId="{93438273-B2F9-4A68-8FA0-304950214BC2}" type="parTrans" cxnId="{2B96569A-A148-4CD4-8C20-BA19B26EF250}">
      <dgm:prSet/>
      <dgm:spPr/>
      <dgm:t>
        <a:bodyPr/>
        <a:lstStyle/>
        <a:p>
          <a:endParaRPr lang="en-US"/>
        </a:p>
      </dgm:t>
    </dgm:pt>
    <dgm:pt modelId="{955E2BCB-A5C6-42C5-90B0-4765B43C6435}" type="sibTrans" cxnId="{2B96569A-A148-4CD4-8C20-BA19B26EF250}">
      <dgm:prSet/>
      <dgm:spPr/>
      <dgm:t>
        <a:bodyPr/>
        <a:lstStyle/>
        <a:p>
          <a:endParaRPr lang="en-US"/>
        </a:p>
      </dgm:t>
    </dgm:pt>
    <dgm:pt modelId="{82D06BFD-7F4F-4BE4-85CD-247E3162E87B}">
      <dgm:prSet/>
      <dgm:spPr/>
      <dgm:t>
        <a:bodyPr/>
        <a:lstStyle/>
        <a:p>
          <a:pPr>
            <a:defRPr b="1"/>
          </a:pPr>
          <a:r>
            <a:rPr lang="en-US"/>
            <a:t>1957</a:t>
          </a:r>
        </a:p>
      </dgm:t>
    </dgm:pt>
    <dgm:pt modelId="{16AC8529-C02C-4E0D-AB75-CFBE605C6A1C}" type="parTrans" cxnId="{6E23A71E-CD24-4D2A-89B4-32F35B150739}">
      <dgm:prSet/>
      <dgm:spPr/>
      <dgm:t>
        <a:bodyPr/>
        <a:lstStyle/>
        <a:p>
          <a:endParaRPr lang="en-US"/>
        </a:p>
      </dgm:t>
    </dgm:pt>
    <dgm:pt modelId="{F2817F40-9C31-46CA-9CD8-91C094429194}" type="sibTrans" cxnId="{6E23A71E-CD24-4D2A-89B4-32F35B150739}">
      <dgm:prSet/>
      <dgm:spPr/>
      <dgm:t>
        <a:bodyPr/>
        <a:lstStyle/>
        <a:p>
          <a:endParaRPr lang="en-US"/>
        </a:p>
      </dgm:t>
    </dgm:pt>
    <dgm:pt modelId="{8F8C67FF-4862-426A-A744-4BA58FC5938A}">
      <dgm:prSet custT="1"/>
      <dgm:spPr/>
      <dgm:t>
        <a:bodyPr/>
        <a:lstStyle/>
        <a:p>
          <a:r>
            <a:rPr lang="en-US" sz="1800" dirty="0"/>
            <a:t>Stevens’ Power Law : </a:t>
          </a:r>
        </a:p>
        <a:p>
          <a:r>
            <a:rPr lang="en-US" sz="1800" dirty="0"/>
            <a:t>R = </a:t>
          </a:r>
          <a:r>
            <a:rPr lang="en-US" altLang="es-ES" sz="1800" dirty="0" err="1"/>
            <a:t>kI</a:t>
          </a:r>
          <a:r>
            <a:rPr lang="en-US" altLang="es-ES" sz="1800" baseline="30000" dirty="0" err="1"/>
            <a:t>p</a:t>
          </a:r>
          <a:endParaRPr lang="en-US" sz="1800" dirty="0"/>
        </a:p>
      </dgm:t>
    </dgm:pt>
    <dgm:pt modelId="{E9AD898E-14AF-4B30-9739-092DBA803C67}" type="parTrans" cxnId="{7E2AEB71-6992-4434-84CC-6852E2A3B411}">
      <dgm:prSet/>
      <dgm:spPr/>
      <dgm:t>
        <a:bodyPr/>
        <a:lstStyle/>
        <a:p>
          <a:endParaRPr lang="en-US"/>
        </a:p>
      </dgm:t>
    </dgm:pt>
    <dgm:pt modelId="{10A409E2-B4EC-4FA7-BB9F-1B3D6DCEC074}" type="sibTrans" cxnId="{7E2AEB71-6992-4434-84CC-6852E2A3B411}">
      <dgm:prSet/>
      <dgm:spPr/>
      <dgm:t>
        <a:bodyPr/>
        <a:lstStyle/>
        <a:p>
          <a:endParaRPr lang="en-US"/>
        </a:p>
      </dgm:t>
    </dgm:pt>
    <dgm:pt modelId="{830528D3-A79E-4B4F-AAA8-7072F5FB7208}" type="pres">
      <dgm:prSet presAssocID="{784C64E7-875E-44F6-9F5B-6E6316A0F917}" presName="root" presStyleCnt="0">
        <dgm:presLayoutVars>
          <dgm:chMax/>
          <dgm:chPref/>
          <dgm:animLvl val="lvl"/>
        </dgm:presLayoutVars>
      </dgm:prSet>
      <dgm:spPr/>
    </dgm:pt>
    <dgm:pt modelId="{D90D4CB3-426E-4C50-82E8-223629640657}" type="pres">
      <dgm:prSet presAssocID="{784C64E7-875E-44F6-9F5B-6E6316A0F917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A8C636D4-0C5E-4692-8DCE-9651C5CA4550}" type="pres">
      <dgm:prSet presAssocID="{784C64E7-875E-44F6-9F5B-6E6316A0F917}" presName="nodes" presStyleCnt="0">
        <dgm:presLayoutVars>
          <dgm:chMax/>
          <dgm:chPref/>
          <dgm:animLvl val="lvl"/>
        </dgm:presLayoutVars>
      </dgm:prSet>
      <dgm:spPr/>
    </dgm:pt>
    <dgm:pt modelId="{CA80D59B-1BA4-41E6-AE91-DAC1E081508B}" type="pres">
      <dgm:prSet presAssocID="{53E28A83-3D6C-4F91-8A46-37D6230AD3D1}" presName="composite" presStyleCnt="0"/>
      <dgm:spPr/>
    </dgm:pt>
    <dgm:pt modelId="{B67FEE33-6D40-476B-9A47-05EDEE04C9FA}" type="pres">
      <dgm:prSet presAssocID="{53E28A83-3D6C-4F91-8A46-37D6230AD3D1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1C1E550-2504-415B-A811-453FF60F0B93}" type="pres">
      <dgm:prSet presAssocID="{53E28A83-3D6C-4F91-8A46-37D6230AD3D1}" presName="DropPinPlaceHolder" presStyleCnt="0"/>
      <dgm:spPr/>
    </dgm:pt>
    <dgm:pt modelId="{C866DEAF-409E-4D9B-8B7F-DB8C32C8961C}" type="pres">
      <dgm:prSet presAssocID="{53E28A83-3D6C-4F91-8A46-37D6230AD3D1}" presName="DropPin" presStyleLbl="alignNode1" presStyleIdx="0" presStyleCnt="3"/>
      <dgm:spPr/>
    </dgm:pt>
    <dgm:pt modelId="{8073D902-8A46-44B9-8C4D-42340293935E}" type="pres">
      <dgm:prSet presAssocID="{53E28A83-3D6C-4F91-8A46-37D6230AD3D1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BD08BC31-4D9E-4D4E-992A-A71345B525AD}" type="pres">
      <dgm:prSet presAssocID="{53E28A83-3D6C-4F91-8A46-37D6230AD3D1}" presName="L2TextContainer" presStyleLbl="revTx" presStyleIdx="0" presStyleCnt="6">
        <dgm:presLayoutVars>
          <dgm:bulletEnabled val="1"/>
        </dgm:presLayoutVars>
      </dgm:prSet>
      <dgm:spPr/>
    </dgm:pt>
    <dgm:pt modelId="{F6F61DAC-1AC8-4004-ACED-272337E2152E}" type="pres">
      <dgm:prSet presAssocID="{53E28A83-3D6C-4F91-8A46-37D6230AD3D1}" presName="L1TextContainer" presStyleLbl="revTx" presStyleIdx="1" presStyleCnt="6" custScaleX="110664">
        <dgm:presLayoutVars>
          <dgm:chMax val="1"/>
          <dgm:chPref val="1"/>
          <dgm:bulletEnabled val="1"/>
        </dgm:presLayoutVars>
      </dgm:prSet>
      <dgm:spPr/>
    </dgm:pt>
    <dgm:pt modelId="{6125B029-6615-45B7-8BE7-51961B4E900A}" type="pres">
      <dgm:prSet presAssocID="{53E28A83-3D6C-4F91-8A46-37D6230AD3D1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430258B-9A11-40C2-9B21-E4ABF4B4FB30}" type="pres">
      <dgm:prSet presAssocID="{53E28A83-3D6C-4F91-8A46-37D6230AD3D1}" presName="EmptyPlaceHolder" presStyleCnt="0"/>
      <dgm:spPr/>
    </dgm:pt>
    <dgm:pt modelId="{54947670-D9D8-4C14-A20C-44E0D4BADABE}" type="pres">
      <dgm:prSet presAssocID="{CFACDC4C-BC17-4EB2-919B-951C1B1762A1}" presName="spaceBetweenRectangles" presStyleCnt="0"/>
      <dgm:spPr/>
    </dgm:pt>
    <dgm:pt modelId="{2DBF1940-8C89-41AC-966F-87141522580B}" type="pres">
      <dgm:prSet presAssocID="{1458C1DB-0F19-4427-8E23-5CAC2234A413}" presName="composite" presStyleCnt="0"/>
      <dgm:spPr/>
    </dgm:pt>
    <dgm:pt modelId="{79ACC6B9-A51E-4BE2-A5B2-150525FCFC54}" type="pres">
      <dgm:prSet presAssocID="{1458C1DB-0F19-4427-8E23-5CAC2234A413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34AAC839-1ABB-493F-A559-BF0460400280}" type="pres">
      <dgm:prSet presAssocID="{1458C1DB-0F19-4427-8E23-5CAC2234A413}" presName="DropPinPlaceHolder" presStyleCnt="0"/>
      <dgm:spPr/>
    </dgm:pt>
    <dgm:pt modelId="{E7A6FD04-5711-41C1-B07B-45418CD0596A}" type="pres">
      <dgm:prSet presAssocID="{1458C1DB-0F19-4427-8E23-5CAC2234A413}" presName="DropPin" presStyleLbl="alignNode1" presStyleIdx="1" presStyleCnt="3"/>
      <dgm:spPr/>
    </dgm:pt>
    <dgm:pt modelId="{25BA627E-D94D-4130-9DEF-5A6B192CF075}" type="pres">
      <dgm:prSet presAssocID="{1458C1DB-0F19-4427-8E23-5CAC2234A413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922E5D95-491A-4BF4-BC64-03B94CAE49E8}" type="pres">
      <dgm:prSet presAssocID="{1458C1DB-0F19-4427-8E23-5CAC2234A413}" presName="L2TextContainer" presStyleLbl="revTx" presStyleIdx="2" presStyleCnt="6">
        <dgm:presLayoutVars>
          <dgm:bulletEnabled val="1"/>
        </dgm:presLayoutVars>
      </dgm:prSet>
      <dgm:spPr/>
    </dgm:pt>
    <dgm:pt modelId="{655863A7-DC91-4031-94C1-85C7A2391431}" type="pres">
      <dgm:prSet presAssocID="{1458C1DB-0F19-4427-8E23-5CAC2234A413}" presName="L1TextContainer" presStyleLbl="revTx" presStyleIdx="3" presStyleCnt="6" custLinFactNeighborX="-512" custLinFactNeighborY="17282">
        <dgm:presLayoutVars>
          <dgm:chMax val="1"/>
          <dgm:chPref val="1"/>
          <dgm:bulletEnabled val="1"/>
        </dgm:presLayoutVars>
      </dgm:prSet>
      <dgm:spPr/>
    </dgm:pt>
    <dgm:pt modelId="{EA2BBD44-0E86-4963-A7AB-4DF92D48D9A7}" type="pres">
      <dgm:prSet presAssocID="{1458C1DB-0F19-4427-8E23-5CAC2234A413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6BBB7886-B757-4E3D-B468-0C8DA287198C}" type="pres">
      <dgm:prSet presAssocID="{1458C1DB-0F19-4427-8E23-5CAC2234A413}" presName="EmptyPlaceHolder" presStyleCnt="0"/>
      <dgm:spPr/>
    </dgm:pt>
    <dgm:pt modelId="{79B631EB-3B1E-4409-B87B-55ADA400E8A9}" type="pres">
      <dgm:prSet presAssocID="{7C64F0E6-C3D6-452D-BBDB-C4FEC7AB5E45}" presName="spaceBetweenRectangles" presStyleCnt="0"/>
      <dgm:spPr/>
    </dgm:pt>
    <dgm:pt modelId="{3A0C102E-B830-4D7C-B820-09311B9A835C}" type="pres">
      <dgm:prSet presAssocID="{82D06BFD-7F4F-4BE4-85CD-247E3162E87B}" presName="composite" presStyleCnt="0"/>
      <dgm:spPr/>
    </dgm:pt>
    <dgm:pt modelId="{0C157882-C04E-4A7B-BA15-EA3E1D16323D}" type="pres">
      <dgm:prSet presAssocID="{82D06BFD-7F4F-4BE4-85CD-247E3162E87B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A381D92-8D1D-45AB-807D-2A9C8ABCA134}" type="pres">
      <dgm:prSet presAssocID="{82D06BFD-7F4F-4BE4-85CD-247E3162E87B}" presName="DropPinPlaceHolder" presStyleCnt="0"/>
      <dgm:spPr/>
    </dgm:pt>
    <dgm:pt modelId="{9545F816-DC7F-4061-8A27-FA5051EF1B0C}" type="pres">
      <dgm:prSet presAssocID="{82D06BFD-7F4F-4BE4-85CD-247E3162E87B}" presName="DropPin" presStyleLbl="alignNode1" presStyleIdx="2" presStyleCnt="3"/>
      <dgm:spPr/>
    </dgm:pt>
    <dgm:pt modelId="{C337277A-FDAD-44B1-A7D2-00F49FF32E5D}" type="pres">
      <dgm:prSet presAssocID="{82D06BFD-7F4F-4BE4-85CD-247E3162E87B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10CBCC83-931D-468E-A649-EF50C33FF2DB}" type="pres">
      <dgm:prSet presAssocID="{82D06BFD-7F4F-4BE4-85CD-247E3162E87B}" presName="L2TextContainer" presStyleLbl="revTx" presStyleIdx="4" presStyleCnt="6">
        <dgm:presLayoutVars>
          <dgm:bulletEnabled val="1"/>
        </dgm:presLayoutVars>
      </dgm:prSet>
      <dgm:spPr/>
    </dgm:pt>
    <dgm:pt modelId="{B6D4595F-71B0-4B87-8FB0-0C6CE4781567}" type="pres">
      <dgm:prSet presAssocID="{82D06BFD-7F4F-4BE4-85CD-247E3162E87B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AC37B4A4-9D87-4F0E-AD15-45CB89EE70BA}" type="pres">
      <dgm:prSet presAssocID="{82D06BFD-7F4F-4BE4-85CD-247E3162E87B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3678E34-D966-431F-91D5-F374D60D295D}" type="pres">
      <dgm:prSet presAssocID="{82D06BFD-7F4F-4BE4-85CD-247E3162E87B}" presName="EmptyPlaceHolder" presStyleCnt="0"/>
      <dgm:spPr/>
    </dgm:pt>
  </dgm:ptLst>
  <dgm:cxnLst>
    <dgm:cxn modelId="{DCD77806-D48E-4ED3-844F-8AD1F40DB456}" type="presOf" srcId="{69AE1D74-D01B-473A-A9C0-F6CF021F3322}" destId="{922E5D95-491A-4BF4-BC64-03B94CAE49E8}" srcOrd="0" destOrd="1" presId="urn:microsoft.com/office/officeart/2017/3/layout/DropPinTimeline"/>
    <dgm:cxn modelId="{01B0D613-AAA1-4552-A722-64D04D8DB673}" srcId="{784C64E7-875E-44F6-9F5B-6E6316A0F917}" destId="{53E28A83-3D6C-4F91-8A46-37D6230AD3D1}" srcOrd="0" destOrd="0" parTransId="{C01ECA84-7038-4AC7-8A1F-D31FFA05A44D}" sibTransId="{CFACDC4C-BC17-4EB2-919B-951C1B1762A1}"/>
    <dgm:cxn modelId="{6E23A71E-CD24-4D2A-89B4-32F35B150739}" srcId="{784C64E7-875E-44F6-9F5B-6E6316A0F917}" destId="{82D06BFD-7F4F-4BE4-85CD-247E3162E87B}" srcOrd="2" destOrd="0" parTransId="{16AC8529-C02C-4E0D-AB75-CFBE605C6A1C}" sibTransId="{F2817F40-9C31-46CA-9CD8-91C094429194}"/>
    <dgm:cxn modelId="{DD6CE527-81DC-43F0-81AF-1EF6ED25CB35}" type="presOf" srcId="{75E4DBDB-2076-46BB-BDD8-4F93CFB2F83D}" destId="{BD08BC31-4D9E-4D4E-992A-A71345B525AD}" srcOrd="0" destOrd="1" presId="urn:microsoft.com/office/officeart/2017/3/layout/DropPinTimeline"/>
    <dgm:cxn modelId="{5DE65530-07C1-459E-B150-2EA7C99BF507}" type="presOf" srcId="{1458C1DB-0F19-4427-8E23-5CAC2234A413}" destId="{655863A7-DC91-4031-94C1-85C7A2391431}" srcOrd="0" destOrd="0" presId="urn:microsoft.com/office/officeart/2017/3/layout/DropPinTimeline"/>
    <dgm:cxn modelId="{7E2AEB71-6992-4434-84CC-6852E2A3B411}" srcId="{82D06BFD-7F4F-4BE4-85CD-247E3162E87B}" destId="{8F8C67FF-4862-426A-A744-4BA58FC5938A}" srcOrd="0" destOrd="0" parTransId="{E9AD898E-14AF-4B30-9739-092DBA803C67}" sibTransId="{10A409E2-B4EC-4FA7-BB9F-1B3D6DCEC074}"/>
    <dgm:cxn modelId="{40C4EE7B-95DC-48E6-8B34-BD025B114C3F}" type="presOf" srcId="{784C64E7-875E-44F6-9F5B-6E6316A0F917}" destId="{830528D3-A79E-4B4F-AAA8-7072F5FB7208}" srcOrd="0" destOrd="0" presId="urn:microsoft.com/office/officeart/2017/3/layout/DropPinTimeline"/>
    <dgm:cxn modelId="{B3048B80-72A7-4183-9B57-584B81382EA0}" srcId="{53E28A83-3D6C-4F91-8A46-37D6230AD3D1}" destId="{7E143211-1937-4F04-B17B-26F20A29A437}" srcOrd="0" destOrd="0" parTransId="{74938FC1-B9A2-4BF3-8E75-C5FCE22CDDF8}" sibTransId="{79958C3D-5BDC-4980-958A-C2F275345F7E}"/>
    <dgm:cxn modelId="{2B96569A-A148-4CD4-8C20-BA19B26EF250}" srcId="{1458C1DB-0F19-4427-8E23-5CAC2234A413}" destId="{69AE1D74-D01B-473A-A9C0-F6CF021F3322}" srcOrd="1" destOrd="0" parTransId="{93438273-B2F9-4A68-8FA0-304950214BC2}" sibTransId="{955E2BCB-A5C6-42C5-90B0-4765B43C6435}"/>
    <dgm:cxn modelId="{C525D0A7-F198-4890-BBC4-3D3A48952D8D}" type="presOf" srcId="{82D06BFD-7F4F-4BE4-85CD-247E3162E87B}" destId="{B6D4595F-71B0-4B87-8FB0-0C6CE4781567}" srcOrd="0" destOrd="0" presId="urn:microsoft.com/office/officeart/2017/3/layout/DropPinTimeline"/>
    <dgm:cxn modelId="{4188D0A9-E482-43A7-92C5-496A941005F9}" type="presOf" srcId="{8F8C67FF-4862-426A-A744-4BA58FC5938A}" destId="{10CBCC83-931D-468E-A649-EF50C33FF2DB}" srcOrd="0" destOrd="0" presId="urn:microsoft.com/office/officeart/2017/3/layout/DropPinTimeline"/>
    <dgm:cxn modelId="{84C703AB-3A7C-4CC9-834B-2032B2ADEEF7}" srcId="{53E28A83-3D6C-4F91-8A46-37D6230AD3D1}" destId="{75E4DBDB-2076-46BB-BDD8-4F93CFB2F83D}" srcOrd="1" destOrd="0" parTransId="{FAC39B47-EB80-4AB9-823D-63D2E3C1D891}" sibTransId="{8ECE9C69-809E-4A24-8884-FBD4B9B7151F}"/>
    <dgm:cxn modelId="{0665C7B1-A8BE-4535-A636-93E70E144B83}" type="presOf" srcId="{CBAC8865-8914-45BA-BF98-B337D1CA50F8}" destId="{922E5D95-491A-4BF4-BC64-03B94CAE49E8}" srcOrd="0" destOrd="0" presId="urn:microsoft.com/office/officeart/2017/3/layout/DropPinTimeline"/>
    <dgm:cxn modelId="{6D91BEBD-F537-40A0-974C-7D455047CCAA}" srcId="{1458C1DB-0F19-4427-8E23-5CAC2234A413}" destId="{CBAC8865-8914-45BA-BF98-B337D1CA50F8}" srcOrd="0" destOrd="0" parTransId="{7AD213C6-CEB9-47C5-A5A3-24F42DD3053B}" sibTransId="{AA8EC603-8358-4E44-851E-B80939BF2CA0}"/>
    <dgm:cxn modelId="{377F51BF-558D-4F65-847E-893C0028BB7E}" srcId="{784C64E7-875E-44F6-9F5B-6E6316A0F917}" destId="{1458C1DB-0F19-4427-8E23-5CAC2234A413}" srcOrd="1" destOrd="0" parTransId="{3F9FF84B-F664-4C5B-BC28-9F1D6BA0A693}" sibTransId="{7C64F0E6-C3D6-452D-BBDB-C4FEC7AB5E45}"/>
    <dgm:cxn modelId="{1FFD8DC8-2019-4DAC-B805-5166B80819FF}" type="presOf" srcId="{7E143211-1937-4F04-B17B-26F20A29A437}" destId="{BD08BC31-4D9E-4D4E-992A-A71345B525AD}" srcOrd="0" destOrd="0" presId="urn:microsoft.com/office/officeart/2017/3/layout/DropPinTimeline"/>
    <dgm:cxn modelId="{0CD54FD6-A159-4E9B-ACC7-8B38F93E38F1}" type="presOf" srcId="{53E28A83-3D6C-4F91-8A46-37D6230AD3D1}" destId="{F6F61DAC-1AC8-4004-ACED-272337E2152E}" srcOrd="0" destOrd="0" presId="urn:microsoft.com/office/officeart/2017/3/layout/DropPinTimeline"/>
    <dgm:cxn modelId="{1BF3D12D-965E-43E4-9CB4-BC6F99677944}" type="presParOf" srcId="{830528D3-A79E-4B4F-AAA8-7072F5FB7208}" destId="{D90D4CB3-426E-4C50-82E8-223629640657}" srcOrd="0" destOrd="0" presId="urn:microsoft.com/office/officeart/2017/3/layout/DropPinTimeline"/>
    <dgm:cxn modelId="{90C26FFF-4151-4C49-9C8E-9593736067B5}" type="presParOf" srcId="{830528D3-A79E-4B4F-AAA8-7072F5FB7208}" destId="{A8C636D4-0C5E-4692-8DCE-9651C5CA4550}" srcOrd="1" destOrd="0" presId="urn:microsoft.com/office/officeart/2017/3/layout/DropPinTimeline"/>
    <dgm:cxn modelId="{B07E3D9B-B57A-406F-B4A0-BA48FC962F22}" type="presParOf" srcId="{A8C636D4-0C5E-4692-8DCE-9651C5CA4550}" destId="{CA80D59B-1BA4-41E6-AE91-DAC1E081508B}" srcOrd="0" destOrd="0" presId="urn:microsoft.com/office/officeart/2017/3/layout/DropPinTimeline"/>
    <dgm:cxn modelId="{CDDE688C-AF18-49C2-B0F2-B5120B58B74E}" type="presParOf" srcId="{CA80D59B-1BA4-41E6-AE91-DAC1E081508B}" destId="{B67FEE33-6D40-476B-9A47-05EDEE04C9FA}" srcOrd="0" destOrd="0" presId="urn:microsoft.com/office/officeart/2017/3/layout/DropPinTimeline"/>
    <dgm:cxn modelId="{0B2D64C8-4745-489D-A725-E0C9D5AAE64B}" type="presParOf" srcId="{CA80D59B-1BA4-41E6-AE91-DAC1E081508B}" destId="{01C1E550-2504-415B-A811-453FF60F0B93}" srcOrd="1" destOrd="0" presId="urn:microsoft.com/office/officeart/2017/3/layout/DropPinTimeline"/>
    <dgm:cxn modelId="{91FB5437-5C65-4AA4-820F-4D33BD3310DB}" type="presParOf" srcId="{01C1E550-2504-415B-A811-453FF60F0B93}" destId="{C866DEAF-409E-4D9B-8B7F-DB8C32C8961C}" srcOrd="0" destOrd="0" presId="urn:microsoft.com/office/officeart/2017/3/layout/DropPinTimeline"/>
    <dgm:cxn modelId="{44C2D5A1-3B39-470C-81FC-1423084170C2}" type="presParOf" srcId="{01C1E550-2504-415B-A811-453FF60F0B93}" destId="{8073D902-8A46-44B9-8C4D-42340293935E}" srcOrd="1" destOrd="0" presId="urn:microsoft.com/office/officeart/2017/3/layout/DropPinTimeline"/>
    <dgm:cxn modelId="{8E6F3D20-C258-430E-AADD-138621777350}" type="presParOf" srcId="{CA80D59B-1BA4-41E6-AE91-DAC1E081508B}" destId="{BD08BC31-4D9E-4D4E-992A-A71345B525AD}" srcOrd="2" destOrd="0" presId="urn:microsoft.com/office/officeart/2017/3/layout/DropPinTimeline"/>
    <dgm:cxn modelId="{634E239C-A953-4DDF-8E46-D416B343BD3A}" type="presParOf" srcId="{CA80D59B-1BA4-41E6-AE91-DAC1E081508B}" destId="{F6F61DAC-1AC8-4004-ACED-272337E2152E}" srcOrd="3" destOrd="0" presId="urn:microsoft.com/office/officeart/2017/3/layout/DropPinTimeline"/>
    <dgm:cxn modelId="{71E8D66E-ADF9-4D19-AE20-CF2F68BBC59E}" type="presParOf" srcId="{CA80D59B-1BA4-41E6-AE91-DAC1E081508B}" destId="{6125B029-6615-45B7-8BE7-51961B4E900A}" srcOrd="4" destOrd="0" presId="urn:microsoft.com/office/officeart/2017/3/layout/DropPinTimeline"/>
    <dgm:cxn modelId="{DAB672AF-9305-448D-A567-CADD19643D2E}" type="presParOf" srcId="{CA80D59B-1BA4-41E6-AE91-DAC1E081508B}" destId="{F430258B-9A11-40C2-9B21-E4ABF4B4FB30}" srcOrd="5" destOrd="0" presId="urn:microsoft.com/office/officeart/2017/3/layout/DropPinTimeline"/>
    <dgm:cxn modelId="{C2CC9F1F-8FEF-428E-9703-4F401BDD5BDD}" type="presParOf" srcId="{A8C636D4-0C5E-4692-8DCE-9651C5CA4550}" destId="{54947670-D9D8-4C14-A20C-44E0D4BADABE}" srcOrd="1" destOrd="0" presId="urn:microsoft.com/office/officeart/2017/3/layout/DropPinTimeline"/>
    <dgm:cxn modelId="{2F6BFC2F-27D1-4148-BA24-EE51AD9B4515}" type="presParOf" srcId="{A8C636D4-0C5E-4692-8DCE-9651C5CA4550}" destId="{2DBF1940-8C89-41AC-966F-87141522580B}" srcOrd="2" destOrd="0" presId="urn:microsoft.com/office/officeart/2017/3/layout/DropPinTimeline"/>
    <dgm:cxn modelId="{B1806FD6-FB8E-48A7-9EB8-5392F25D79B9}" type="presParOf" srcId="{2DBF1940-8C89-41AC-966F-87141522580B}" destId="{79ACC6B9-A51E-4BE2-A5B2-150525FCFC54}" srcOrd="0" destOrd="0" presId="urn:microsoft.com/office/officeart/2017/3/layout/DropPinTimeline"/>
    <dgm:cxn modelId="{2F0CCC2F-BDD2-4C5B-AD2B-8EB9E72B37A7}" type="presParOf" srcId="{2DBF1940-8C89-41AC-966F-87141522580B}" destId="{34AAC839-1ABB-493F-A559-BF0460400280}" srcOrd="1" destOrd="0" presId="urn:microsoft.com/office/officeart/2017/3/layout/DropPinTimeline"/>
    <dgm:cxn modelId="{6A3AFCFB-F855-4B18-92C3-B705888A937E}" type="presParOf" srcId="{34AAC839-1ABB-493F-A559-BF0460400280}" destId="{E7A6FD04-5711-41C1-B07B-45418CD0596A}" srcOrd="0" destOrd="0" presId="urn:microsoft.com/office/officeart/2017/3/layout/DropPinTimeline"/>
    <dgm:cxn modelId="{90B01552-2C09-4E58-A5A2-08CB4C59D85F}" type="presParOf" srcId="{34AAC839-1ABB-493F-A559-BF0460400280}" destId="{25BA627E-D94D-4130-9DEF-5A6B192CF075}" srcOrd="1" destOrd="0" presId="urn:microsoft.com/office/officeart/2017/3/layout/DropPinTimeline"/>
    <dgm:cxn modelId="{F4061C68-77F7-4DF8-896D-89FE29352DE3}" type="presParOf" srcId="{2DBF1940-8C89-41AC-966F-87141522580B}" destId="{922E5D95-491A-4BF4-BC64-03B94CAE49E8}" srcOrd="2" destOrd="0" presId="urn:microsoft.com/office/officeart/2017/3/layout/DropPinTimeline"/>
    <dgm:cxn modelId="{0D41891A-6985-403E-AE67-628E9781C2DA}" type="presParOf" srcId="{2DBF1940-8C89-41AC-966F-87141522580B}" destId="{655863A7-DC91-4031-94C1-85C7A2391431}" srcOrd="3" destOrd="0" presId="urn:microsoft.com/office/officeart/2017/3/layout/DropPinTimeline"/>
    <dgm:cxn modelId="{4276BEB5-DAAB-4CC1-9E13-3FACF8E89826}" type="presParOf" srcId="{2DBF1940-8C89-41AC-966F-87141522580B}" destId="{EA2BBD44-0E86-4963-A7AB-4DF92D48D9A7}" srcOrd="4" destOrd="0" presId="urn:microsoft.com/office/officeart/2017/3/layout/DropPinTimeline"/>
    <dgm:cxn modelId="{01FD69A2-1C02-4604-B36B-C9F6D17015A3}" type="presParOf" srcId="{2DBF1940-8C89-41AC-966F-87141522580B}" destId="{6BBB7886-B757-4E3D-B468-0C8DA287198C}" srcOrd="5" destOrd="0" presId="urn:microsoft.com/office/officeart/2017/3/layout/DropPinTimeline"/>
    <dgm:cxn modelId="{4294FB68-25F2-46B1-A744-90D8737C9A7D}" type="presParOf" srcId="{A8C636D4-0C5E-4692-8DCE-9651C5CA4550}" destId="{79B631EB-3B1E-4409-B87B-55ADA400E8A9}" srcOrd="3" destOrd="0" presId="urn:microsoft.com/office/officeart/2017/3/layout/DropPinTimeline"/>
    <dgm:cxn modelId="{8A7A81C8-4861-41CC-845A-5A3DD51F40C7}" type="presParOf" srcId="{A8C636D4-0C5E-4692-8DCE-9651C5CA4550}" destId="{3A0C102E-B830-4D7C-B820-09311B9A835C}" srcOrd="4" destOrd="0" presId="urn:microsoft.com/office/officeart/2017/3/layout/DropPinTimeline"/>
    <dgm:cxn modelId="{8E042D84-5646-4D3C-BCAF-6503B1DF38E1}" type="presParOf" srcId="{3A0C102E-B830-4D7C-B820-09311B9A835C}" destId="{0C157882-C04E-4A7B-BA15-EA3E1D16323D}" srcOrd="0" destOrd="0" presId="urn:microsoft.com/office/officeart/2017/3/layout/DropPinTimeline"/>
    <dgm:cxn modelId="{2C35B5D2-552D-44B3-B9CA-ACBBD83EE6E9}" type="presParOf" srcId="{3A0C102E-B830-4D7C-B820-09311B9A835C}" destId="{1A381D92-8D1D-45AB-807D-2A9C8ABCA134}" srcOrd="1" destOrd="0" presId="urn:microsoft.com/office/officeart/2017/3/layout/DropPinTimeline"/>
    <dgm:cxn modelId="{87275C75-FFB1-4299-A951-B60CD4743DF6}" type="presParOf" srcId="{1A381D92-8D1D-45AB-807D-2A9C8ABCA134}" destId="{9545F816-DC7F-4061-8A27-FA5051EF1B0C}" srcOrd="0" destOrd="0" presId="urn:microsoft.com/office/officeart/2017/3/layout/DropPinTimeline"/>
    <dgm:cxn modelId="{87978731-4066-4AC2-965F-CDF5D539CB18}" type="presParOf" srcId="{1A381D92-8D1D-45AB-807D-2A9C8ABCA134}" destId="{C337277A-FDAD-44B1-A7D2-00F49FF32E5D}" srcOrd="1" destOrd="0" presId="urn:microsoft.com/office/officeart/2017/3/layout/DropPinTimeline"/>
    <dgm:cxn modelId="{2C4EAC9D-0472-41CA-8718-58AF95AAC564}" type="presParOf" srcId="{3A0C102E-B830-4D7C-B820-09311B9A835C}" destId="{10CBCC83-931D-468E-A649-EF50C33FF2DB}" srcOrd="2" destOrd="0" presId="urn:microsoft.com/office/officeart/2017/3/layout/DropPinTimeline"/>
    <dgm:cxn modelId="{5EDB563D-FBDC-49A1-8BE8-36D8CDCB71BB}" type="presParOf" srcId="{3A0C102E-B830-4D7C-B820-09311B9A835C}" destId="{B6D4595F-71B0-4B87-8FB0-0C6CE4781567}" srcOrd="3" destOrd="0" presId="urn:microsoft.com/office/officeart/2017/3/layout/DropPinTimeline"/>
    <dgm:cxn modelId="{776A3AEB-539F-4192-9CB5-19D284BE6BEF}" type="presParOf" srcId="{3A0C102E-B830-4D7C-B820-09311B9A835C}" destId="{AC37B4A4-9D87-4F0E-AD15-45CB89EE70BA}" srcOrd="4" destOrd="0" presId="urn:microsoft.com/office/officeart/2017/3/layout/DropPinTimeline"/>
    <dgm:cxn modelId="{0D1879B1-18CA-4072-8B1E-8D9A58C3B8E3}" type="presParOf" srcId="{3A0C102E-B830-4D7C-B820-09311B9A835C}" destId="{73678E34-D966-431F-91D5-F374D60D295D}" srcOrd="5" destOrd="0" presId="urn:microsoft.com/office/officeart/2017/3/layout/DropPinTimeline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29B384-F515-445C-A4B7-D91A1D2F2B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010AEFDA-B9F3-4A4B-9FCC-C4594B4FEA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is the minimum difference that can be perceived with relation to a given sensation?</a:t>
          </a:r>
        </a:p>
      </dgm:t>
    </dgm:pt>
    <dgm:pt modelId="{EAD41E36-46D4-4DD4-AC18-8B30118EA8D9}" type="parTrans" cxnId="{B7F07807-6A12-40E3-9870-06281425A477}">
      <dgm:prSet/>
      <dgm:spPr/>
      <dgm:t>
        <a:bodyPr/>
        <a:lstStyle/>
        <a:p>
          <a:endParaRPr lang="en-US"/>
        </a:p>
      </dgm:t>
    </dgm:pt>
    <dgm:pt modelId="{44BD053B-8A40-46BF-A8B3-FF0BCA771155}" type="sibTrans" cxnId="{B7F07807-6A12-40E3-9870-06281425A477}">
      <dgm:prSet/>
      <dgm:spPr/>
      <dgm:t>
        <a:bodyPr/>
        <a:lstStyle/>
        <a:p>
          <a:endParaRPr lang="en-US"/>
        </a:p>
      </dgm:t>
    </dgm:pt>
    <dgm:pt modelId="{525D4DA3-264F-4871-A00F-76C505E7BB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“Just noticeable difference” (JND), “Differential threshold”, or “Differential Limen (DL)</a:t>
          </a:r>
        </a:p>
      </dgm:t>
    </dgm:pt>
    <dgm:pt modelId="{EB260C56-00D3-423B-9822-7E62E00F5475}" type="parTrans" cxnId="{532E3D1B-57C8-48E3-A397-E940BFD5D014}">
      <dgm:prSet/>
      <dgm:spPr/>
      <dgm:t>
        <a:bodyPr/>
        <a:lstStyle/>
        <a:p>
          <a:endParaRPr lang="en-US"/>
        </a:p>
      </dgm:t>
    </dgm:pt>
    <dgm:pt modelId="{8BB6EF48-2B5D-4F62-804B-F7ACDB84766F}" type="sibTrans" cxnId="{532E3D1B-57C8-48E3-A397-E940BFD5D014}">
      <dgm:prSet/>
      <dgm:spPr/>
      <dgm:t>
        <a:bodyPr/>
        <a:lstStyle/>
        <a:p>
          <a:endParaRPr lang="en-US"/>
        </a:p>
      </dgm:t>
    </dgm:pt>
    <dgm:pt modelId="{1692B171-FBE9-466C-976D-B4DF18243C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Listen one sound, then another, then decide if they are the same or are different. </a:t>
          </a:r>
        </a:p>
      </dgm:t>
    </dgm:pt>
    <dgm:pt modelId="{BBABD998-DB2E-4F31-ADD6-06986EE3E7D2}" type="parTrans" cxnId="{CDE53F86-C20F-42FE-9617-DD4FBF2C1D0B}">
      <dgm:prSet/>
      <dgm:spPr/>
      <dgm:t>
        <a:bodyPr/>
        <a:lstStyle/>
        <a:p>
          <a:endParaRPr lang="en-US"/>
        </a:p>
      </dgm:t>
    </dgm:pt>
    <dgm:pt modelId="{F6DDE61F-C61F-4729-B4FA-2AEF3EA2C26F}" type="sibTrans" cxnId="{CDE53F86-C20F-42FE-9617-DD4FBF2C1D0B}">
      <dgm:prSet/>
      <dgm:spPr/>
      <dgm:t>
        <a:bodyPr/>
        <a:lstStyle/>
        <a:p>
          <a:endParaRPr lang="en-US"/>
        </a:p>
      </dgm:t>
    </dgm:pt>
    <dgm:pt modelId="{3E0C2FAA-DFD6-433C-8547-CAD60DE356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first difference or jump that is noticed by more than 75% of the listeners is the JND for that sensation</a:t>
          </a:r>
        </a:p>
      </dgm:t>
    </dgm:pt>
    <dgm:pt modelId="{5DE4C168-04D4-4B80-A969-9221EFB8BB5E}" type="parTrans" cxnId="{8830087E-793E-404A-B81F-BDDDBFA95752}">
      <dgm:prSet/>
      <dgm:spPr/>
      <dgm:t>
        <a:bodyPr/>
        <a:lstStyle/>
        <a:p>
          <a:endParaRPr lang="en-US"/>
        </a:p>
      </dgm:t>
    </dgm:pt>
    <dgm:pt modelId="{145ABDB5-F199-47DB-A79B-47222C6EF25D}" type="sibTrans" cxnId="{8830087E-793E-404A-B81F-BDDDBFA95752}">
      <dgm:prSet/>
      <dgm:spPr/>
      <dgm:t>
        <a:bodyPr/>
        <a:lstStyle/>
        <a:p>
          <a:endParaRPr lang="en-US"/>
        </a:p>
      </dgm:t>
    </dgm:pt>
    <dgm:pt modelId="{2346AF3F-3FDC-4BC3-AD48-8E7EF3E1EAF3}" type="pres">
      <dgm:prSet presAssocID="{C329B384-F515-445C-A4B7-D91A1D2F2B0C}" presName="root" presStyleCnt="0">
        <dgm:presLayoutVars>
          <dgm:dir/>
          <dgm:resizeHandles val="exact"/>
        </dgm:presLayoutVars>
      </dgm:prSet>
      <dgm:spPr/>
    </dgm:pt>
    <dgm:pt modelId="{EF6B1FC7-5FD8-4CE7-A2C7-A5D054ABE888}" type="pres">
      <dgm:prSet presAssocID="{010AEFDA-B9F3-4A4B-9FCC-C4594B4FEA1D}" presName="compNode" presStyleCnt="0"/>
      <dgm:spPr/>
    </dgm:pt>
    <dgm:pt modelId="{615C2958-B537-4405-8DB4-DC66D10C5608}" type="pres">
      <dgm:prSet presAssocID="{010AEFDA-B9F3-4A4B-9FCC-C4594B4FEA1D}" presName="bgRect" presStyleLbl="bgShp" presStyleIdx="0" presStyleCnt="4"/>
      <dgm:spPr/>
    </dgm:pt>
    <dgm:pt modelId="{29F50415-7899-493A-86C1-56490A69FCB5}" type="pres">
      <dgm:prSet presAssocID="{010AEFDA-B9F3-4A4B-9FCC-C4594B4FEA1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4BB9D790-76C3-4AA9-9AEC-54B9EBBDB4E5}" type="pres">
      <dgm:prSet presAssocID="{010AEFDA-B9F3-4A4B-9FCC-C4594B4FEA1D}" presName="spaceRect" presStyleCnt="0"/>
      <dgm:spPr/>
    </dgm:pt>
    <dgm:pt modelId="{C2DAD54A-1991-446A-B017-B50A8E029741}" type="pres">
      <dgm:prSet presAssocID="{010AEFDA-B9F3-4A4B-9FCC-C4594B4FEA1D}" presName="parTx" presStyleLbl="revTx" presStyleIdx="0" presStyleCnt="4">
        <dgm:presLayoutVars>
          <dgm:chMax val="0"/>
          <dgm:chPref val="0"/>
        </dgm:presLayoutVars>
      </dgm:prSet>
      <dgm:spPr/>
    </dgm:pt>
    <dgm:pt modelId="{5981D469-08D0-4B71-80F7-BFAB4FE98839}" type="pres">
      <dgm:prSet presAssocID="{44BD053B-8A40-46BF-A8B3-FF0BCA771155}" presName="sibTrans" presStyleCnt="0"/>
      <dgm:spPr/>
    </dgm:pt>
    <dgm:pt modelId="{EFD6D377-E579-40BA-8C71-8B597FE3865B}" type="pres">
      <dgm:prSet presAssocID="{525D4DA3-264F-4871-A00F-76C505E7BB0A}" presName="compNode" presStyleCnt="0"/>
      <dgm:spPr/>
    </dgm:pt>
    <dgm:pt modelId="{BC19C267-CC5A-40A8-8FD4-38D34EF4AE05}" type="pres">
      <dgm:prSet presAssocID="{525D4DA3-264F-4871-A00F-76C505E7BB0A}" presName="bgRect" presStyleLbl="bgShp" presStyleIdx="1" presStyleCnt="4"/>
      <dgm:spPr/>
    </dgm:pt>
    <dgm:pt modelId="{246E6EF4-3C75-4988-987E-193BD5873DBD}" type="pres">
      <dgm:prSet presAssocID="{525D4DA3-264F-4871-A00F-76C505E7BB0A}" presName="iconRect" presStyleLbl="node1" presStyleIdx="1" presStyleCnt="4" custScaleX="135915" custScaleY="15454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7000" r="-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esaw outline"/>
        </a:ext>
      </dgm:extLst>
    </dgm:pt>
    <dgm:pt modelId="{AFC15CFE-4E80-4B3D-9EE8-7DEA66E3575A}" type="pres">
      <dgm:prSet presAssocID="{525D4DA3-264F-4871-A00F-76C505E7BB0A}" presName="spaceRect" presStyleCnt="0"/>
      <dgm:spPr/>
    </dgm:pt>
    <dgm:pt modelId="{8C430A9E-247A-4F2A-AC02-B3590CB04E30}" type="pres">
      <dgm:prSet presAssocID="{525D4DA3-264F-4871-A00F-76C505E7BB0A}" presName="parTx" presStyleLbl="revTx" presStyleIdx="1" presStyleCnt="4">
        <dgm:presLayoutVars>
          <dgm:chMax val="0"/>
          <dgm:chPref val="0"/>
        </dgm:presLayoutVars>
      </dgm:prSet>
      <dgm:spPr/>
    </dgm:pt>
    <dgm:pt modelId="{F3B75CD5-F6DE-4466-82D0-C3B272D72A91}" type="pres">
      <dgm:prSet presAssocID="{8BB6EF48-2B5D-4F62-804B-F7ACDB84766F}" presName="sibTrans" presStyleCnt="0"/>
      <dgm:spPr/>
    </dgm:pt>
    <dgm:pt modelId="{85FB8667-BF91-4503-AFCF-EB2F24158B3E}" type="pres">
      <dgm:prSet presAssocID="{1692B171-FBE9-466C-976D-B4DF18243C3E}" presName="compNode" presStyleCnt="0"/>
      <dgm:spPr/>
    </dgm:pt>
    <dgm:pt modelId="{CB946D65-3AA9-496D-862E-B7BFBF9D31AF}" type="pres">
      <dgm:prSet presAssocID="{1692B171-FBE9-466C-976D-B4DF18243C3E}" presName="bgRect" presStyleLbl="bgShp" presStyleIdx="2" presStyleCnt="4"/>
      <dgm:spPr/>
    </dgm:pt>
    <dgm:pt modelId="{D692569F-CCD6-4DD1-A05E-EF53410C4B43}" type="pres">
      <dgm:prSet presAssocID="{1692B171-FBE9-466C-976D-B4DF18243C3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037DD6A0-C5D6-44C7-998C-623322FFA776}" type="pres">
      <dgm:prSet presAssocID="{1692B171-FBE9-466C-976D-B4DF18243C3E}" presName="spaceRect" presStyleCnt="0"/>
      <dgm:spPr/>
    </dgm:pt>
    <dgm:pt modelId="{E7BCE2D4-11A0-4EA9-AAE0-BF0EF50BF787}" type="pres">
      <dgm:prSet presAssocID="{1692B171-FBE9-466C-976D-B4DF18243C3E}" presName="parTx" presStyleLbl="revTx" presStyleIdx="2" presStyleCnt="4">
        <dgm:presLayoutVars>
          <dgm:chMax val="0"/>
          <dgm:chPref val="0"/>
        </dgm:presLayoutVars>
      </dgm:prSet>
      <dgm:spPr/>
    </dgm:pt>
    <dgm:pt modelId="{6AA7DCE9-C09D-4BA9-8162-D330870E5608}" type="pres">
      <dgm:prSet presAssocID="{F6DDE61F-C61F-4729-B4FA-2AEF3EA2C26F}" presName="sibTrans" presStyleCnt="0"/>
      <dgm:spPr/>
    </dgm:pt>
    <dgm:pt modelId="{F28EE481-4922-479F-BE05-B7F4390C0603}" type="pres">
      <dgm:prSet presAssocID="{3E0C2FAA-DFD6-433C-8547-CAD60DE3566D}" presName="compNode" presStyleCnt="0"/>
      <dgm:spPr/>
    </dgm:pt>
    <dgm:pt modelId="{977B50A4-8188-4D48-8D03-6D41F6FC1A77}" type="pres">
      <dgm:prSet presAssocID="{3E0C2FAA-DFD6-433C-8547-CAD60DE3566D}" presName="bgRect" presStyleLbl="bgShp" presStyleIdx="3" presStyleCnt="4"/>
      <dgm:spPr/>
    </dgm:pt>
    <dgm:pt modelId="{615E61C3-9996-40D5-895A-7ACF962DC89C}" type="pres">
      <dgm:prSet presAssocID="{3E0C2FAA-DFD6-433C-8547-CAD60DE3566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af"/>
        </a:ext>
      </dgm:extLst>
    </dgm:pt>
    <dgm:pt modelId="{DEDF9A37-621B-46FD-BDF2-D346E47D2C02}" type="pres">
      <dgm:prSet presAssocID="{3E0C2FAA-DFD6-433C-8547-CAD60DE3566D}" presName="spaceRect" presStyleCnt="0"/>
      <dgm:spPr/>
    </dgm:pt>
    <dgm:pt modelId="{24E0AA6A-A4FA-4C37-9426-356CA75EACBB}" type="pres">
      <dgm:prSet presAssocID="{3E0C2FAA-DFD6-433C-8547-CAD60DE3566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F07807-6A12-40E3-9870-06281425A477}" srcId="{C329B384-F515-445C-A4B7-D91A1D2F2B0C}" destId="{010AEFDA-B9F3-4A4B-9FCC-C4594B4FEA1D}" srcOrd="0" destOrd="0" parTransId="{EAD41E36-46D4-4DD4-AC18-8B30118EA8D9}" sibTransId="{44BD053B-8A40-46BF-A8B3-FF0BCA771155}"/>
    <dgm:cxn modelId="{58A2D114-838F-4BE8-96CD-95A0B2389E19}" type="presOf" srcId="{3E0C2FAA-DFD6-433C-8547-CAD60DE3566D}" destId="{24E0AA6A-A4FA-4C37-9426-356CA75EACBB}" srcOrd="0" destOrd="0" presId="urn:microsoft.com/office/officeart/2018/2/layout/IconVerticalSolidList"/>
    <dgm:cxn modelId="{532E3D1B-57C8-48E3-A397-E940BFD5D014}" srcId="{C329B384-F515-445C-A4B7-D91A1D2F2B0C}" destId="{525D4DA3-264F-4871-A00F-76C505E7BB0A}" srcOrd="1" destOrd="0" parTransId="{EB260C56-00D3-423B-9822-7E62E00F5475}" sibTransId="{8BB6EF48-2B5D-4F62-804B-F7ACDB84766F}"/>
    <dgm:cxn modelId="{20E6347B-CC5C-4404-9FC0-4221E6A5F094}" type="presOf" srcId="{525D4DA3-264F-4871-A00F-76C505E7BB0A}" destId="{8C430A9E-247A-4F2A-AC02-B3590CB04E30}" srcOrd="0" destOrd="0" presId="urn:microsoft.com/office/officeart/2018/2/layout/IconVerticalSolidList"/>
    <dgm:cxn modelId="{8830087E-793E-404A-B81F-BDDDBFA95752}" srcId="{C329B384-F515-445C-A4B7-D91A1D2F2B0C}" destId="{3E0C2FAA-DFD6-433C-8547-CAD60DE3566D}" srcOrd="3" destOrd="0" parTransId="{5DE4C168-04D4-4B80-A969-9221EFB8BB5E}" sibTransId="{145ABDB5-F199-47DB-A79B-47222C6EF25D}"/>
    <dgm:cxn modelId="{CDE53F86-C20F-42FE-9617-DD4FBF2C1D0B}" srcId="{C329B384-F515-445C-A4B7-D91A1D2F2B0C}" destId="{1692B171-FBE9-466C-976D-B4DF18243C3E}" srcOrd="2" destOrd="0" parTransId="{BBABD998-DB2E-4F31-ADD6-06986EE3E7D2}" sibTransId="{F6DDE61F-C61F-4729-B4FA-2AEF3EA2C26F}"/>
    <dgm:cxn modelId="{8A2B288E-EB89-4E36-90BF-9DFC3A4077B0}" type="presOf" srcId="{C329B384-F515-445C-A4B7-D91A1D2F2B0C}" destId="{2346AF3F-3FDC-4BC3-AD48-8E7EF3E1EAF3}" srcOrd="0" destOrd="0" presId="urn:microsoft.com/office/officeart/2018/2/layout/IconVerticalSolidList"/>
    <dgm:cxn modelId="{AFC95C9B-9B55-4B8C-B058-1FC7601EFC34}" type="presOf" srcId="{1692B171-FBE9-466C-976D-B4DF18243C3E}" destId="{E7BCE2D4-11A0-4EA9-AAE0-BF0EF50BF787}" srcOrd="0" destOrd="0" presId="urn:microsoft.com/office/officeart/2018/2/layout/IconVerticalSolidList"/>
    <dgm:cxn modelId="{908170D9-2B91-41E8-838E-F608811E8815}" type="presOf" srcId="{010AEFDA-B9F3-4A4B-9FCC-C4594B4FEA1D}" destId="{C2DAD54A-1991-446A-B017-B50A8E029741}" srcOrd="0" destOrd="0" presId="urn:microsoft.com/office/officeart/2018/2/layout/IconVerticalSolidList"/>
    <dgm:cxn modelId="{2D10D1DD-31ED-43AA-AE29-A67EC01FD352}" type="presParOf" srcId="{2346AF3F-3FDC-4BC3-AD48-8E7EF3E1EAF3}" destId="{EF6B1FC7-5FD8-4CE7-A2C7-A5D054ABE888}" srcOrd="0" destOrd="0" presId="urn:microsoft.com/office/officeart/2018/2/layout/IconVerticalSolidList"/>
    <dgm:cxn modelId="{09215E8D-9258-439A-897D-9B6457CC2306}" type="presParOf" srcId="{EF6B1FC7-5FD8-4CE7-A2C7-A5D054ABE888}" destId="{615C2958-B537-4405-8DB4-DC66D10C5608}" srcOrd="0" destOrd="0" presId="urn:microsoft.com/office/officeart/2018/2/layout/IconVerticalSolidList"/>
    <dgm:cxn modelId="{0EE51E78-36E2-4583-A0B2-50A88A4F5E13}" type="presParOf" srcId="{EF6B1FC7-5FD8-4CE7-A2C7-A5D054ABE888}" destId="{29F50415-7899-493A-86C1-56490A69FCB5}" srcOrd="1" destOrd="0" presId="urn:microsoft.com/office/officeart/2018/2/layout/IconVerticalSolidList"/>
    <dgm:cxn modelId="{DD5C7449-9DD0-4B45-A9E1-A66FCE527E58}" type="presParOf" srcId="{EF6B1FC7-5FD8-4CE7-A2C7-A5D054ABE888}" destId="{4BB9D790-76C3-4AA9-9AEC-54B9EBBDB4E5}" srcOrd="2" destOrd="0" presId="urn:microsoft.com/office/officeart/2018/2/layout/IconVerticalSolidList"/>
    <dgm:cxn modelId="{789D1328-85A7-413D-B7A9-DC5C4008DAB4}" type="presParOf" srcId="{EF6B1FC7-5FD8-4CE7-A2C7-A5D054ABE888}" destId="{C2DAD54A-1991-446A-B017-B50A8E029741}" srcOrd="3" destOrd="0" presId="urn:microsoft.com/office/officeart/2018/2/layout/IconVerticalSolidList"/>
    <dgm:cxn modelId="{5BDEDEFB-6361-46A6-AE62-3A280E1110C5}" type="presParOf" srcId="{2346AF3F-3FDC-4BC3-AD48-8E7EF3E1EAF3}" destId="{5981D469-08D0-4B71-80F7-BFAB4FE98839}" srcOrd="1" destOrd="0" presId="urn:microsoft.com/office/officeart/2018/2/layout/IconVerticalSolidList"/>
    <dgm:cxn modelId="{385A31DB-E0DD-40A9-91F9-C086F864901A}" type="presParOf" srcId="{2346AF3F-3FDC-4BC3-AD48-8E7EF3E1EAF3}" destId="{EFD6D377-E579-40BA-8C71-8B597FE3865B}" srcOrd="2" destOrd="0" presId="urn:microsoft.com/office/officeart/2018/2/layout/IconVerticalSolidList"/>
    <dgm:cxn modelId="{1572DC53-A02F-40D1-B8FB-9F20C962DF95}" type="presParOf" srcId="{EFD6D377-E579-40BA-8C71-8B597FE3865B}" destId="{BC19C267-CC5A-40A8-8FD4-38D34EF4AE05}" srcOrd="0" destOrd="0" presId="urn:microsoft.com/office/officeart/2018/2/layout/IconVerticalSolidList"/>
    <dgm:cxn modelId="{8997EC8E-7DEC-42B0-B1A6-3E16EB53F13A}" type="presParOf" srcId="{EFD6D377-E579-40BA-8C71-8B597FE3865B}" destId="{246E6EF4-3C75-4988-987E-193BD5873DBD}" srcOrd="1" destOrd="0" presId="urn:microsoft.com/office/officeart/2018/2/layout/IconVerticalSolidList"/>
    <dgm:cxn modelId="{2599B27A-AB57-4624-BFE8-2934FC9E8B59}" type="presParOf" srcId="{EFD6D377-E579-40BA-8C71-8B597FE3865B}" destId="{AFC15CFE-4E80-4B3D-9EE8-7DEA66E3575A}" srcOrd="2" destOrd="0" presId="urn:microsoft.com/office/officeart/2018/2/layout/IconVerticalSolidList"/>
    <dgm:cxn modelId="{BB097EF0-C406-4670-BE13-64947A5DB538}" type="presParOf" srcId="{EFD6D377-E579-40BA-8C71-8B597FE3865B}" destId="{8C430A9E-247A-4F2A-AC02-B3590CB04E30}" srcOrd="3" destOrd="0" presId="urn:microsoft.com/office/officeart/2018/2/layout/IconVerticalSolidList"/>
    <dgm:cxn modelId="{3B801443-8A9D-46ED-B5A1-F8C16CF25237}" type="presParOf" srcId="{2346AF3F-3FDC-4BC3-AD48-8E7EF3E1EAF3}" destId="{F3B75CD5-F6DE-4466-82D0-C3B272D72A91}" srcOrd="3" destOrd="0" presId="urn:microsoft.com/office/officeart/2018/2/layout/IconVerticalSolidList"/>
    <dgm:cxn modelId="{DE2E56C5-F919-4C87-B079-BF504F81A6BC}" type="presParOf" srcId="{2346AF3F-3FDC-4BC3-AD48-8E7EF3E1EAF3}" destId="{85FB8667-BF91-4503-AFCF-EB2F24158B3E}" srcOrd="4" destOrd="0" presId="urn:microsoft.com/office/officeart/2018/2/layout/IconVerticalSolidList"/>
    <dgm:cxn modelId="{BCD25F22-61DC-49ED-8C6E-45986E0D5BFC}" type="presParOf" srcId="{85FB8667-BF91-4503-AFCF-EB2F24158B3E}" destId="{CB946D65-3AA9-496D-862E-B7BFBF9D31AF}" srcOrd="0" destOrd="0" presId="urn:microsoft.com/office/officeart/2018/2/layout/IconVerticalSolidList"/>
    <dgm:cxn modelId="{592D37CC-FC64-4D96-965C-08F7EF370B0E}" type="presParOf" srcId="{85FB8667-BF91-4503-AFCF-EB2F24158B3E}" destId="{D692569F-CCD6-4DD1-A05E-EF53410C4B43}" srcOrd="1" destOrd="0" presId="urn:microsoft.com/office/officeart/2018/2/layout/IconVerticalSolidList"/>
    <dgm:cxn modelId="{67297C30-F95C-4233-B7E3-BEA1CA19C38A}" type="presParOf" srcId="{85FB8667-BF91-4503-AFCF-EB2F24158B3E}" destId="{037DD6A0-C5D6-44C7-998C-623322FFA776}" srcOrd="2" destOrd="0" presId="urn:microsoft.com/office/officeart/2018/2/layout/IconVerticalSolidList"/>
    <dgm:cxn modelId="{3A4DB24A-8DEF-41D7-8058-3E3030F83EF2}" type="presParOf" srcId="{85FB8667-BF91-4503-AFCF-EB2F24158B3E}" destId="{E7BCE2D4-11A0-4EA9-AAE0-BF0EF50BF787}" srcOrd="3" destOrd="0" presId="urn:microsoft.com/office/officeart/2018/2/layout/IconVerticalSolidList"/>
    <dgm:cxn modelId="{B0B3BF6B-E683-4F47-8FAC-4BE62D34C3E8}" type="presParOf" srcId="{2346AF3F-3FDC-4BC3-AD48-8E7EF3E1EAF3}" destId="{6AA7DCE9-C09D-4BA9-8162-D330870E5608}" srcOrd="5" destOrd="0" presId="urn:microsoft.com/office/officeart/2018/2/layout/IconVerticalSolidList"/>
    <dgm:cxn modelId="{7B664BB7-4E23-4EF4-8297-F25C12BF968F}" type="presParOf" srcId="{2346AF3F-3FDC-4BC3-AD48-8E7EF3E1EAF3}" destId="{F28EE481-4922-479F-BE05-B7F4390C0603}" srcOrd="6" destOrd="0" presId="urn:microsoft.com/office/officeart/2018/2/layout/IconVerticalSolidList"/>
    <dgm:cxn modelId="{C1D9651A-84AD-4B53-ADE8-305B1634C382}" type="presParOf" srcId="{F28EE481-4922-479F-BE05-B7F4390C0603}" destId="{977B50A4-8188-4D48-8D03-6D41F6FC1A77}" srcOrd="0" destOrd="0" presId="urn:microsoft.com/office/officeart/2018/2/layout/IconVerticalSolidList"/>
    <dgm:cxn modelId="{26892445-B5DB-4740-9F17-6B59C04EFA79}" type="presParOf" srcId="{F28EE481-4922-479F-BE05-B7F4390C0603}" destId="{615E61C3-9996-40D5-895A-7ACF962DC89C}" srcOrd="1" destOrd="0" presId="urn:microsoft.com/office/officeart/2018/2/layout/IconVerticalSolidList"/>
    <dgm:cxn modelId="{F11226F6-0E13-4711-A2E3-FCB8794931C5}" type="presParOf" srcId="{F28EE481-4922-479F-BE05-B7F4390C0603}" destId="{DEDF9A37-621B-46FD-BDF2-D346E47D2C02}" srcOrd="2" destOrd="0" presId="urn:microsoft.com/office/officeart/2018/2/layout/IconVerticalSolidList"/>
    <dgm:cxn modelId="{36418E61-D1E9-4F5B-865A-8CD52A3B9C10}" type="presParOf" srcId="{F28EE481-4922-479F-BE05-B7F4390C0603}" destId="{24E0AA6A-A4FA-4C37-9426-356CA75EAC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E268B5-C5CB-425B-8887-71F73609B95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AEBADE-0A5F-40D6-8281-43F1FDC8236E}">
      <dgm:prSet/>
      <dgm:spPr/>
      <dgm:t>
        <a:bodyPr/>
        <a:lstStyle/>
        <a:p>
          <a:r>
            <a:rPr lang="es-ES" dirty="0" err="1"/>
            <a:t>Unit</a:t>
          </a:r>
          <a:r>
            <a:rPr lang="es-ES" dirty="0"/>
            <a:t> </a:t>
          </a:r>
          <a:r>
            <a:rPr lang="es-ES" dirty="0" err="1"/>
            <a:t>preferred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measure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Sound</a:t>
          </a:r>
          <a:r>
            <a:rPr lang="es-ES" dirty="0"/>
            <a:t> </a:t>
          </a:r>
          <a:r>
            <a:rPr lang="es-ES" dirty="0" err="1"/>
            <a:t>Pressure</a:t>
          </a:r>
          <a:r>
            <a:rPr lang="es-ES" dirty="0"/>
            <a:t> </a:t>
          </a:r>
          <a:r>
            <a:rPr lang="es-ES" dirty="0" err="1"/>
            <a:t>Level</a:t>
          </a:r>
          <a:r>
            <a:rPr lang="es-ES" dirty="0"/>
            <a:t>:</a:t>
          </a:r>
        </a:p>
        <a:p>
          <a:r>
            <a:rPr lang="ca-ES" dirty="0" err="1"/>
            <a:t>dB</a:t>
          </a:r>
          <a:r>
            <a:rPr lang="ca-ES" baseline="-14000" dirty="0" err="1"/>
            <a:t>SPL</a:t>
          </a:r>
          <a:r>
            <a:rPr lang="ca-ES" dirty="0"/>
            <a:t> = 20 </a:t>
          </a:r>
          <a:r>
            <a:rPr lang="ca-ES" dirty="0" err="1"/>
            <a:t>log</a:t>
          </a:r>
          <a:r>
            <a:rPr lang="ca-ES" dirty="0"/>
            <a:t>(P/P</a:t>
          </a:r>
          <a:r>
            <a:rPr lang="ca-ES" baseline="-25000" dirty="0"/>
            <a:t>0</a:t>
          </a:r>
          <a:r>
            <a:rPr lang="ca-ES" dirty="0"/>
            <a:t>)</a:t>
          </a:r>
          <a:endParaRPr lang="en-US" dirty="0"/>
        </a:p>
      </dgm:t>
    </dgm:pt>
    <dgm:pt modelId="{24A87FF9-2098-4F2F-9219-B635476CD07D}" type="parTrans" cxnId="{1E07EA83-2CC0-4BA8-86DF-3CEDC9471A82}">
      <dgm:prSet/>
      <dgm:spPr/>
      <dgm:t>
        <a:bodyPr/>
        <a:lstStyle/>
        <a:p>
          <a:endParaRPr lang="en-US"/>
        </a:p>
      </dgm:t>
    </dgm:pt>
    <dgm:pt modelId="{42763528-FB6B-47A4-8094-AEDF0BD348F9}" type="sibTrans" cxnId="{1E07EA83-2CC0-4BA8-86DF-3CEDC9471A82}">
      <dgm:prSet/>
      <dgm:spPr/>
      <dgm:t>
        <a:bodyPr/>
        <a:lstStyle/>
        <a:p>
          <a:endParaRPr lang="en-US"/>
        </a:p>
      </dgm:t>
    </dgm:pt>
    <dgm:pt modelId="{82079998-AC92-43DF-B329-96D881A373FE}">
      <dgm:prSet/>
      <dgm:spPr/>
      <dgm:t>
        <a:bodyPr/>
        <a:lstStyle/>
        <a:p>
          <a:r>
            <a:rPr lang="es-ES"/>
            <a:t>It usually ranges from 0 to 130</a:t>
          </a:r>
          <a:endParaRPr lang="en-US"/>
        </a:p>
      </dgm:t>
    </dgm:pt>
    <dgm:pt modelId="{516E980F-62BF-4933-B868-ABFE5E6E3815}" type="parTrans" cxnId="{AF55C43A-1336-43F8-B3C8-58C83CEC6850}">
      <dgm:prSet/>
      <dgm:spPr/>
      <dgm:t>
        <a:bodyPr/>
        <a:lstStyle/>
        <a:p>
          <a:endParaRPr lang="en-US"/>
        </a:p>
      </dgm:t>
    </dgm:pt>
    <dgm:pt modelId="{0508B3E9-6E15-4EF6-8F54-21714D80B285}" type="sibTrans" cxnId="{AF55C43A-1336-43F8-B3C8-58C83CEC6850}">
      <dgm:prSet/>
      <dgm:spPr/>
      <dgm:t>
        <a:bodyPr/>
        <a:lstStyle/>
        <a:p>
          <a:endParaRPr lang="en-US"/>
        </a:p>
      </dgm:t>
    </dgm:pt>
    <dgm:pt modelId="{70DB97AF-05DE-4D90-93E4-955314B9C5C3}">
      <dgm:prSet/>
      <dgm:spPr/>
      <dgm:t>
        <a:bodyPr/>
        <a:lstStyle/>
        <a:p>
          <a:r>
            <a:rPr lang="es-ES" dirty="0"/>
            <a:t>Uses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minimum</a:t>
          </a:r>
          <a:r>
            <a:rPr lang="es-ES" dirty="0"/>
            <a:t> audible </a:t>
          </a:r>
          <a:r>
            <a:rPr lang="es-ES" dirty="0" err="1"/>
            <a:t>pressure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1KHz as </a:t>
          </a:r>
          <a:r>
            <a:rPr lang="es-ES" dirty="0" err="1"/>
            <a:t>reference</a:t>
          </a:r>
          <a:r>
            <a:rPr lang="es-ES" dirty="0"/>
            <a:t> </a:t>
          </a:r>
          <a:r>
            <a:rPr lang="es-ES" dirty="0" err="1"/>
            <a:t>value</a:t>
          </a:r>
          <a:r>
            <a:rPr lang="es-ES" dirty="0"/>
            <a:t> (</a:t>
          </a:r>
          <a:r>
            <a:rPr lang="ca-ES" dirty="0"/>
            <a:t>P</a:t>
          </a:r>
          <a:r>
            <a:rPr lang="ca-ES" baseline="-25000" dirty="0"/>
            <a:t>0 </a:t>
          </a:r>
          <a:r>
            <a:rPr lang="es-ES" dirty="0"/>
            <a:t>)</a:t>
          </a:r>
          <a:endParaRPr lang="en-US" dirty="0"/>
        </a:p>
      </dgm:t>
    </dgm:pt>
    <dgm:pt modelId="{5A642A2B-6986-434A-9A6E-49DC7E6230F9}" type="parTrans" cxnId="{4F12C8ED-33F5-4107-A9F2-6D9E7448BF02}">
      <dgm:prSet/>
      <dgm:spPr/>
      <dgm:t>
        <a:bodyPr/>
        <a:lstStyle/>
        <a:p>
          <a:endParaRPr lang="en-US"/>
        </a:p>
      </dgm:t>
    </dgm:pt>
    <dgm:pt modelId="{DFD9499B-680B-4850-88E7-CE1E31D30023}" type="sibTrans" cxnId="{4F12C8ED-33F5-4107-A9F2-6D9E7448BF02}">
      <dgm:prSet/>
      <dgm:spPr/>
      <dgm:t>
        <a:bodyPr/>
        <a:lstStyle/>
        <a:p>
          <a:endParaRPr lang="en-US"/>
        </a:p>
      </dgm:t>
    </dgm:pt>
    <dgm:pt modelId="{9E9DD5FC-FA4D-4ADA-A389-740EEB9C2679}">
      <dgm:prSet/>
      <dgm:spPr/>
      <dgm:t>
        <a:bodyPr/>
        <a:lstStyle/>
        <a:p>
          <a:r>
            <a:rPr lang="es-ES" dirty="0" err="1"/>
            <a:t>What</a:t>
          </a:r>
          <a:r>
            <a:rPr lang="es-ES" dirty="0"/>
            <a:t> </a:t>
          </a:r>
          <a:r>
            <a:rPr lang="es-ES" dirty="0" err="1"/>
            <a:t>does</a:t>
          </a:r>
          <a:r>
            <a:rPr lang="es-ES" dirty="0"/>
            <a:t> 0dB</a:t>
          </a:r>
          <a:r>
            <a:rPr lang="es-ES" baseline="-18000" dirty="0"/>
            <a:t>SPL</a:t>
          </a:r>
          <a:r>
            <a:rPr lang="es-ES" dirty="0"/>
            <a:t> mean? No </a:t>
          </a:r>
          <a:r>
            <a:rPr lang="es-ES" dirty="0" err="1"/>
            <a:t>pressure</a:t>
          </a:r>
          <a:r>
            <a:rPr lang="es-ES" dirty="0"/>
            <a:t>?</a:t>
          </a:r>
        </a:p>
        <a:p>
          <a:r>
            <a:rPr lang="es-ES" dirty="0"/>
            <a:t>And negative </a:t>
          </a:r>
          <a:r>
            <a:rPr lang="es-ES" dirty="0" err="1"/>
            <a:t>dB</a:t>
          </a:r>
          <a:r>
            <a:rPr lang="es-ES" baseline="-18000" dirty="0" err="1"/>
            <a:t>SPL</a:t>
          </a:r>
          <a:r>
            <a:rPr lang="es-ES" dirty="0"/>
            <a:t>?</a:t>
          </a:r>
          <a:endParaRPr lang="en-US" dirty="0"/>
        </a:p>
      </dgm:t>
    </dgm:pt>
    <dgm:pt modelId="{8CE9B751-5940-4137-89D6-3FB18E59BB14}" type="parTrans" cxnId="{472FDFB9-232F-42B8-A349-2BC486B21F64}">
      <dgm:prSet/>
      <dgm:spPr/>
      <dgm:t>
        <a:bodyPr/>
        <a:lstStyle/>
        <a:p>
          <a:endParaRPr lang="en-US"/>
        </a:p>
      </dgm:t>
    </dgm:pt>
    <dgm:pt modelId="{E1A9EBD1-8FB9-48C8-881D-0B7957BB9BC0}" type="sibTrans" cxnId="{472FDFB9-232F-42B8-A349-2BC486B21F64}">
      <dgm:prSet/>
      <dgm:spPr/>
      <dgm:t>
        <a:bodyPr/>
        <a:lstStyle/>
        <a:p>
          <a:endParaRPr lang="en-US"/>
        </a:p>
      </dgm:t>
    </dgm:pt>
    <dgm:pt modelId="{F5EF2758-1627-411F-B85C-C8F8818B0E72}">
      <dgm:prSet/>
      <dgm:spPr/>
      <dgm:t>
        <a:bodyPr/>
        <a:lstStyle/>
        <a:p>
          <a:r>
            <a:rPr lang="ca-ES"/>
            <a:t>dBs are not additive (20dB+20dB&lt;&gt;40dB)</a:t>
          </a:r>
          <a:endParaRPr lang="en-US"/>
        </a:p>
      </dgm:t>
    </dgm:pt>
    <dgm:pt modelId="{37A62FF5-9389-4211-B22F-4FCEB54F302D}" type="parTrans" cxnId="{3D97960B-6CBB-4DF2-9204-22D7A5101380}">
      <dgm:prSet/>
      <dgm:spPr/>
      <dgm:t>
        <a:bodyPr/>
        <a:lstStyle/>
        <a:p>
          <a:endParaRPr lang="en-US"/>
        </a:p>
      </dgm:t>
    </dgm:pt>
    <dgm:pt modelId="{19274852-F62B-45D9-B812-5D6543326DB8}" type="sibTrans" cxnId="{3D97960B-6CBB-4DF2-9204-22D7A5101380}">
      <dgm:prSet/>
      <dgm:spPr/>
      <dgm:t>
        <a:bodyPr/>
        <a:lstStyle/>
        <a:p>
          <a:endParaRPr lang="en-US"/>
        </a:p>
      </dgm:t>
    </dgm:pt>
    <dgm:pt modelId="{92965E22-A5AF-44FC-A289-852E0DCDBB04}">
      <dgm:prSet/>
      <dgm:spPr/>
      <dgm:t>
        <a:bodyPr/>
        <a:lstStyle/>
        <a:p>
          <a:r>
            <a:rPr lang="es-ES"/>
            <a:t>Convert dB</a:t>
          </a:r>
          <a:r>
            <a:rPr lang="es-ES" baseline="-25000"/>
            <a:t>SPL</a:t>
          </a:r>
          <a:r>
            <a:rPr lang="es-ES"/>
            <a:t> to Pressure:  P = P</a:t>
          </a:r>
          <a:r>
            <a:rPr lang="es-ES" baseline="-25000"/>
            <a:t>0</a:t>
          </a:r>
          <a:r>
            <a:rPr lang="es-ES"/>
            <a:t> • 10</a:t>
          </a:r>
          <a:r>
            <a:rPr lang="es-ES" baseline="30000"/>
            <a:t>(dB/20)</a:t>
          </a:r>
          <a:endParaRPr lang="en-US"/>
        </a:p>
      </dgm:t>
    </dgm:pt>
    <dgm:pt modelId="{733A7B35-EF88-4F9D-A7D3-9A9A78453385}" type="parTrans" cxnId="{88B192ED-AD94-4248-8586-D013D0709DE3}">
      <dgm:prSet/>
      <dgm:spPr/>
      <dgm:t>
        <a:bodyPr/>
        <a:lstStyle/>
        <a:p>
          <a:endParaRPr lang="en-US"/>
        </a:p>
      </dgm:t>
    </dgm:pt>
    <dgm:pt modelId="{606C345B-4AFC-4476-80F8-C7710FAF4C3B}" type="sibTrans" cxnId="{88B192ED-AD94-4248-8586-D013D0709DE3}">
      <dgm:prSet/>
      <dgm:spPr/>
      <dgm:t>
        <a:bodyPr/>
        <a:lstStyle/>
        <a:p>
          <a:endParaRPr lang="en-US"/>
        </a:p>
      </dgm:t>
    </dgm:pt>
    <dgm:pt modelId="{80B9ECEA-DF17-4ACD-A535-AEECCE708F9F}" type="pres">
      <dgm:prSet presAssocID="{19E268B5-C5CB-425B-8887-71F73609B95F}" presName="diagram" presStyleCnt="0">
        <dgm:presLayoutVars>
          <dgm:dir/>
          <dgm:resizeHandles val="exact"/>
        </dgm:presLayoutVars>
      </dgm:prSet>
      <dgm:spPr/>
    </dgm:pt>
    <dgm:pt modelId="{463F29BA-F223-4E09-85D8-8AF3899FB3C1}" type="pres">
      <dgm:prSet presAssocID="{92AEBADE-0A5F-40D6-8281-43F1FDC8236E}" presName="node" presStyleLbl="node1" presStyleIdx="0" presStyleCnt="6">
        <dgm:presLayoutVars>
          <dgm:bulletEnabled val="1"/>
        </dgm:presLayoutVars>
      </dgm:prSet>
      <dgm:spPr/>
    </dgm:pt>
    <dgm:pt modelId="{AAF0958D-7119-4D6F-9044-2FC5ABE03EF3}" type="pres">
      <dgm:prSet presAssocID="{42763528-FB6B-47A4-8094-AEDF0BD348F9}" presName="sibTrans" presStyleCnt="0"/>
      <dgm:spPr/>
    </dgm:pt>
    <dgm:pt modelId="{4BA16F44-F00E-4F77-85E0-CAE45F4BD4E9}" type="pres">
      <dgm:prSet presAssocID="{82079998-AC92-43DF-B329-96D881A373FE}" presName="node" presStyleLbl="node1" presStyleIdx="1" presStyleCnt="6">
        <dgm:presLayoutVars>
          <dgm:bulletEnabled val="1"/>
        </dgm:presLayoutVars>
      </dgm:prSet>
      <dgm:spPr/>
    </dgm:pt>
    <dgm:pt modelId="{784ABE36-EEB5-44E7-A150-2C3CC50C249E}" type="pres">
      <dgm:prSet presAssocID="{0508B3E9-6E15-4EF6-8F54-21714D80B285}" presName="sibTrans" presStyleCnt="0"/>
      <dgm:spPr/>
    </dgm:pt>
    <dgm:pt modelId="{9B71AE12-BA30-41BA-A038-859F19F64FE1}" type="pres">
      <dgm:prSet presAssocID="{70DB97AF-05DE-4D90-93E4-955314B9C5C3}" presName="node" presStyleLbl="node1" presStyleIdx="2" presStyleCnt="6">
        <dgm:presLayoutVars>
          <dgm:bulletEnabled val="1"/>
        </dgm:presLayoutVars>
      </dgm:prSet>
      <dgm:spPr/>
    </dgm:pt>
    <dgm:pt modelId="{D715A1FC-ABBC-4ADF-90CB-6502114901E2}" type="pres">
      <dgm:prSet presAssocID="{DFD9499B-680B-4850-88E7-CE1E31D30023}" presName="sibTrans" presStyleCnt="0"/>
      <dgm:spPr/>
    </dgm:pt>
    <dgm:pt modelId="{76A618E0-3300-4F4C-88B5-76FF23E85B51}" type="pres">
      <dgm:prSet presAssocID="{9E9DD5FC-FA4D-4ADA-A389-740EEB9C2679}" presName="node" presStyleLbl="node1" presStyleIdx="3" presStyleCnt="6">
        <dgm:presLayoutVars>
          <dgm:bulletEnabled val="1"/>
        </dgm:presLayoutVars>
      </dgm:prSet>
      <dgm:spPr/>
    </dgm:pt>
    <dgm:pt modelId="{C5276A84-CEDF-45DA-BD26-956088A04675}" type="pres">
      <dgm:prSet presAssocID="{E1A9EBD1-8FB9-48C8-881D-0B7957BB9BC0}" presName="sibTrans" presStyleCnt="0"/>
      <dgm:spPr/>
    </dgm:pt>
    <dgm:pt modelId="{EE341300-6D84-495F-B004-E5F553E78C1F}" type="pres">
      <dgm:prSet presAssocID="{F5EF2758-1627-411F-B85C-C8F8818B0E72}" presName="node" presStyleLbl="node1" presStyleIdx="4" presStyleCnt="6">
        <dgm:presLayoutVars>
          <dgm:bulletEnabled val="1"/>
        </dgm:presLayoutVars>
      </dgm:prSet>
      <dgm:spPr/>
    </dgm:pt>
    <dgm:pt modelId="{41CA6627-3400-4EB0-8F3B-2143E4ABD150}" type="pres">
      <dgm:prSet presAssocID="{19274852-F62B-45D9-B812-5D6543326DB8}" presName="sibTrans" presStyleCnt="0"/>
      <dgm:spPr/>
    </dgm:pt>
    <dgm:pt modelId="{F830EB92-A877-4463-939E-879CC8FDADB0}" type="pres">
      <dgm:prSet presAssocID="{92965E22-A5AF-44FC-A289-852E0DCDBB04}" presName="node" presStyleLbl="node1" presStyleIdx="5" presStyleCnt="6">
        <dgm:presLayoutVars>
          <dgm:bulletEnabled val="1"/>
        </dgm:presLayoutVars>
      </dgm:prSet>
      <dgm:spPr/>
    </dgm:pt>
  </dgm:ptLst>
  <dgm:cxnLst>
    <dgm:cxn modelId="{3D97960B-6CBB-4DF2-9204-22D7A5101380}" srcId="{19E268B5-C5CB-425B-8887-71F73609B95F}" destId="{F5EF2758-1627-411F-B85C-C8F8818B0E72}" srcOrd="4" destOrd="0" parTransId="{37A62FF5-9389-4211-B22F-4FCEB54F302D}" sibTransId="{19274852-F62B-45D9-B812-5D6543326DB8}"/>
    <dgm:cxn modelId="{AF55C43A-1336-43F8-B3C8-58C83CEC6850}" srcId="{19E268B5-C5CB-425B-8887-71F73609B95F}" destId="{82079998-AC92-43DF-B329-96D881A373FE}" srcOrd="1" destOrd="0" parTransId="{516E980F-62BF-4933-B868-ABFE5E6E3815}" sibTransId="{0508B3E9-6E15-4EF6-8F54-21714D80B285}"/>
    <dgm:cxn modelId="{9F65F066-D707-4547-BB0F-D81A51B2194E}" type="presOf" srcId="{19E268B5-C5CB-425B-8887-71F73609B95F}" destId="{80B9ECEA-DF17-4ACD-A535-AEECCE708F9F}" srcOrd="0" destOrd="0" presId="urn:microsoft.com/office/officeart/2005/8/layout/default"/>
    <dgm:cxn modelId="{01CD177C-50C3-40FB-A85D-80896ADF5B2F}" type="presOf" srcId="{9E9DD5FC-FA4D-4ADA-A389-740EEB9C2679}" destId="{76A618E0-3300-4F4C-88B5-76FF23E85B51}" srcOrd="0" destOrd="0" presId="urn:microsoft.com/office/officeart/2005/8/layout/default"/>
    <dgm:cxn modelId="{1E07EA83-2CC0-4BA8-86DF-3CEDC9471A82}" srcId="{19E268B5-C5CB-425B-8887-71F73609B95F}" destId="{92AEBADE-0A5F-40D6-8281-43F1FDC8236E}" srcOrd="0" destOrd="0" parTransId="{24A87FF9-2098-4F2F-9219-B635476CD07D}" sibTransId="{42763528-FB6B-47A4-8094-AEDF0BD348F9}"/>
    <dgm:cxn modelId="{AD3F4AA4-549E-4F79-9792-C8AACC8847DD}" type="presOf" srcId="{F5EF2758-1627-411F-B85C-C8F8818B0E72}" destId="{EE341300-6D84-495F-B004-E5F553E78C1F}" srcOrd="0" destOrd="0" presId="urn:microsoft.com/office/officeart/2005/8/layout/default"/>
    <dgm:cxn modelId="{5F1211A7-96E4-45EB-A8CF-29D3C4014C93}" type="presOf" srcId="{92AEBADE-0A5F-40D6-8281-43F1FDC8236E}" destId="{463F29BA-F223-4E09-85D8-8AF3899FB3C1}" srcOrd="0" destOrd="0" presId="urn:microsoft.com/office/officeart/2005/8/layout/default"/>
    <dgm:cxn modelId="{DC38F2AF-EFD1-4646-BFC7-70F218DA74D8}" type="presOf" srcId="{92965E22-A5AF-44FC-A289-852E0DCDBB04}" destId="{F830EB92-A877-4463-939E-879CC8FDADB0}" srcOrd="0" destOrd="0" presId="urn:microsoft.com/office/officeart/2005/8/layout/default"/>
    <dgm:cxn modelId="{472FDFB9-232F-42B8-A349-2BC486B21F64}" srcId="{19E268B5-C5CB-425B-8887-71F73609B95F}" destId="{9E9DD5FC-FA4D-4ADA-A389-740EEB9C2679}" srcOrd="3" destOrd="0" parTransId="{8CE9B751-5940-4137-89D6-3FB18E59BB14}" sibTransId="{E1A9EBD1-8FB9-48C8-881D-0B7957BB9BC0}"/>
    <dgm:cxn modelId="{26314CDD-109D-424C-BF33-1E969CFD2196}" type="presOf" srcId="{82079998-AC92-43DF-B329-96D881A373FE}" destId="{4BA16F44-F00E-4F77-85E0-CAE45F4BD4E9}" srcOrd="0" destOrd="0" presId="urn:microsoft.com/office/officeart/2005/8/layout/default"/>
    <dgm:cxn modelId="{DB9A41E7-2BBA-4023-9BDE-34A54AE1084B}" type="presOf" srcId="{70DB97AF-05DE-4D90-93E4-955314B9C5C3}" destId="{9B71AE12-BA30-41BA-A038-859F19F64FE1}" srcOrd="0" destOrd="0" presId="urn:microsoft.com/office/officeart/2005/8/layout/default"/>
    <dgm:cxn modelId="{88B192ED-AD94-4248-8586-D013D0709DE3}" srcId="{19E268B5-C5CB-425B-8887-71F73609B95F}" destId="{92965E22-A5AF-44FC-A289-852E0DCDBB04}" srcOrd="5" destOrd="0" parTransId="{733A7B35-EF88-4F9D-A7D3-9A9A78453385}" sibTransId="{606C345B-4AFC-4476-80F8-C7710FAF4C3B}"/>
    <dgm:cxn modelId="{4F12C8ED-33F5-4107-A9F2-6D9E7448BF02}" srcId="{19E268B5-C5CB-425B-8887-71F73609B95F}" destId="{70DB97AF-05DE-4D90-93E4-955314B9C5C3}" srcOrd="2" destOrd="0" parTransId="{5A642A2B-6986-434A-9A6E-49DC7E6230F9}" sibTransId="{DFD9499B-680B-4850-88E7-CE1E31D30023}"/>
    <dgm:cxn modelId="{5B92DEB2-7DD1-44BD-A363-424124B9F2AE}" type="presParOf" srcId="{80B9ECEA-DF17-4ACD-A535-AEECCE708F9F}" destId="{463F29BA-F223-4E09-85D8-8AF3899FB3C1}" srcOrd="0" destOrd="0" presId="urn:microsoft.com/office/officeart/2005/8/layout/default"/>
    <dgm:cxn modelId="{A20F3BA0-72A6-4DB2-9698-CA3372BB0467}" type="presParOf" srcId="{80B9ECEA-DF17-4ACD-A535-AEECCE708F9F}" destId="{AAF0958D-7119-4D6F-9044-2FC5ABE03EF3}" srcOrd="1" destOrd="0" presId="urn:microsoft.com/office/officeart/2005/8/layout/default"/>
    <dgm:cxn modelId="{0487EDED-5657-40B6-977A-F6CE55A07BF3}" type="presParOf" srcId="{80B9ECEA-DF17-4ACD-A535-AEECCE708F9F}" destId="{4BA16F44-F00E-4F77-85E0-CAE45F4BD4E9}" srcOrd="2" destOrd="0" presId="urn:microsoft.com/office/officeart/2005/8/layout/default"/>
    <dgm:cxn modelId="{E610B6A5-4DCE-4BFD-BF12-E849049C6188}" type="presParOf" srcId="{80B9ECEA-DF17-4ACD-A535-AEECCE708F9F}" destId="{784ABE36-EEB5-44E7-A150-2C3CC50C249E}" srcOrd="3" destOrd="0" presId="urn:microsoft.com/office/officeart/2005/8/layout/default"/>
    <dgm:cxn modelId="{8D6ED004-684A-4258-A2A6-E8440570E37C}" type="presParOf" srcId="{80B9ECEA-DF17-4ACD-A535-AEECCE708F9F}" destId="{9B71AE12-BA30-41BA-A038-859F19F64FE1}" srcOrd="4" destOrd="0" presId="urn:microsoft.com/office/officeart/2005/8/layout/default"/>
    <dgm:cxn modelId="{11948543-C8C9-44DF-A1A6-D6E65FF50DA2}" type="presParOf" srcId="{80B9ECEA-DF17-4ACD-A535-AEECCE708F9F}" destId="{D715A1FC-ABBC-4ADF-90CB-6502114901E2}" srcOrd="5" destOrd="0" presId="urn:microsoft.com/office/officeart/2005/8/layout/default"/>
    <dgm:cxn modelId="{D4FC94D4-D1E7-44EE-98A6-1ADD9A7828EA}" type="presParOf" srcId="{80B9ECEA-DF17-4ACD-A535-AEECCE708F9F}" destId="{76A618E0-3300-4F4C-88B5-76FF23E85B51}" srcOrd="6" destOrd="0" presId="urn:microsoft.com/office/officeart/2005/8/layout/default"/>
    <dgm:cxn modelId="{2A792F1C-4C9A-46AC-8772-651827CBDAE6}" type="presParOf" srcId="{80B9ECEA-DF17-4ACD-A535-AEECCE708F9F}" destId="{C5276A84-CEDF-45DA-BD26-956088A04675}" srcOrd="7" destOrd="0" presId="urn:microsoft.com/office/officeart/2005/8/layout/default"/>
    <dgm:cxn modelId="{893D98A4-BB24-4AE6-9B63-C26A8CF6C032}" type="presParOf" srcId="{80B9ECEA-DF17-4ACD-A535-AEECCE708F9F}" destId="{EE341300-6D84-495F-B004-E5F553E78C1F}" srcOrd="8" destOrd="0" presId="urn:microsoft.com/office/officeart/2005/8/layout/default"/>
    <dgm:cxn modelId="{975F74FF-7DB5-424F-AAD2-FD05F44A6DCD}" type="presParOf" srcId="{80B9ECEA-DF17-4ACD-A535-AEECCE708F9F}" destId="{41CA6627-3400-4EB0-8F3B-2143E4ABD150}" srcOrd="9" destOrd="0" presId="urn:microsoft.com/office/officeart/2005/8/layout/default"/>
    <dgm:cxn modelId="{AB241095-A863-477A-848C-33ECC6C5B323}" type="presParOf" srcId="{80B9ECEA-DF17-4ACD-A535-AEECCE708F9F}" destId="{F830EB92-A877-4463-939E-879CC8FDADB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033627-2DEC-4059-992A-760945FEE4A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1507F5-3F05-4799-85C4-0F78A328283D}">
      <dgm:prSet/>
      <dgm:spPr/>
      <dgm:t>
        <a:bodyPr/>
        <a:lstStyle/>
        <a:p>
          <a:r>
            <a:rPr lang="en-GB" i="1" dirty="0"/>
            <a:t>Momentary</a:t>
          </a:r>
          <a:r>
            <a:rPr lang="en-GB" dirty="0"/>
            <a:t> loudness: K-weighted RMS in 400ms</a:t>
          </a:r>
          <a:endParaRPr lang="en-US" dirty="0"/>
        </a:p>
      </dgm:t>
    </dgm:pt>
    <dgm:pt modelId="{3CB12D84-9ABB-4673-8F94-FD73ACB4A04E}" type="parTrans" cxnId="{BFC071C4-D55A-410F-9881-B36D8D932F89}">
      <dgm:prSet/>
      <dgm:spPr/>
      <dgm:t>
        <a:bodyPr/>
        <a:lstStyle/>
        <a:p>
          <a:endParaRPr lang="en-US"/>
        </a:p>
      </dgm:t>
    </dgm:pt>
    <dgm:pt modelId="{97DEF285-BDA8-4BF8-B357-6ECD99C36FD1}" type="sibTrans" cxnId="{BFC071C4-D55A-410F-9881-B36D8D932F89}">
      <dgm:prSet/>
      <dgm:spPr/>
      <dgm:t>
        <a:bodyPr/>
        <a:lstStyle/>
        <a:p>
          <a:endParaRPr lang="en-US"/>
        </a:p>
      </dgm:t>
    </dgm:pt>
    <dgm:pt modelId="{7BD20387-FF3B-4240-9088-9EF382D18C06}">
      <dgm:prSet/>
      <dgm:spPr/>
      <dgm:t>
        <a:bodyPr/>
        <a:lstStyle/>
        <a:p>
          <a:r>
            <a:rPr lang="en-GB" i="1" dirty="0"/>
            <a:t>Short-term</a:t>
          </a:r>
          <a:r>
            <a:rPr lang="en-GB" dirty="0"/>
            <a:t> loudness: integrated loudness in 3 seconds’ windows</a:t>
          </a:r>
          <a:endParaRPr lang="en-US" dirty="0"/>
        </a:p>
      </dgm:t>
    </dgm:pt>
    <dgm:pt modelId="{FCC66D32-A17A-42B6-9336-B3F6FEAFB515}" type="parTrans" cxnId="{0FEDB233-B11F-4123-9273-CC09892BBDC1}">
      <dgm:prSet/>
      <dgm:spPr/>
      <dgm:t>
        <a:bodyPr/>
        <a:lstStyle/>
        <a:p>
          <a:endParaRPr lang="en-US"/>
        </a:p>
      </dgm:t>
    </dgm:pt>
    <dgm:pt modelId="{3844A014-B43C-4122-A5B4-EB7AFC784C6C}" type="sibTrans" cxnId="{0FEDB233-B11F-4123-9273-CC09892BBDC1}">
      <dgm:prSet/>
      <dgm:spPr/>
      <dgm:t>
        <a:bodyPr/>
        <a:lstStyle/>
        <a:p>
          <a:endParaRPr lang="en-US"/>
        </a:p>
      </dgm:t>
    </dgm:pt>
    <dgm:pt modelId="{69A1C4D6-98D5-4A77-899C-6D247F7B526C}">
      <dgm:prSet/>
      <dgm:spPr/>
      <dgm:t>
        <a:bodyPr/>
        <a:lstStyle/>
        <a:p>
          <a:r>
            <a:rPr lang="en-GB" i="1" dirty="0"/>
            <a:t>Integrated</a:t>
          </a:r>
          <a:r>
            <a:rPr lang="en-GB" dirty="0"/>
            <a:t> loudness: average loudness for a whole track</a:t>
          </a:r>
          <a:endParaRPr lang="en-US" dirty="0"/>
        </a:p>
      </dgm:t>
    </dgm:pt>
    <dgm:pt modelId="{044531CC-1732-4090-B187-836EC80A2BFA}" type="parTrans" cxnId="{0FCF1805-72FF-401D-BECD-37BB1468C1DC}">
      <dgm:prSet/>
      <dgm:spPr/>
      <dgm:t>
        <a:bodyPr/>
        <a:lstStyle/>
        <a:p>
          <a:endParaRPr lang="en-US"/>
        </a:p>
      </dgm:t>
    </dgm:pt>
    <dgm:pt modelId="{7DE40731-0832-41B7-9951-C5D345E20E40}" type="sibTrans" cxnId="{0FCF1805-72FF-401D-BECD-37BB1468C1DC}">
      <dgm:prSet/>
      <dgm:spPr/>
      <dgm:t>
        <a:bodyPr/>
        <a:lstStyle/>
        <a:p>
          <a:endParaRPr lang="en-US"/>
        </a:p>
      </dgm:t>
    </dgm:pt>
    <dgm:pt modelId="{03705B9C-9999-48CB-A1CB-45E67876190D}">
      <dgm:prSet/>
      <dgm:spPr/>
      <dgm:t>
        <a:bodyPr/>
        <a:lstStyle/>
        <a:p>
          <a:r>
            <a:rPr lang="en-GB" dirty="0"/>
            <a:t>Loudness range (LRA): statistical distribution of short-term loudness within a track</a:t>
          </a:r>
          <a:endParaRPr lang="en-US" dirty="0"/>
        </a:p>
      </dgm:t>
    </dgm:pt>
    <dgm:pt modelId="{7557F828-A086-4142-B065-9BAC6D37C58C}" type="parTrans" cxnId="{BB8A6C44-3C9A-42F2-88E7-04F44F8C06C2}">
      <dgm:prSet/>
      <dgm:spPr/>
      <dgm:t>
        <a:bodyPr/>
        <a:lstStyle/>
        <a:p>
          <a:endParaRPr lang="en-US"/>
        </a:p>
      </dgm:t>
    </dgm:pt>
    <dgm:pt modelId="{36BF83E9-3EAF-4057-AD4E-750D5A9332B3}" type="sibTrans" cxnId="{BB8A6C44-3C9A-42F2-88E7-04F44F8C06C2}">
      <dgm:prSet/>
      <dgm:spPr/>
      <dgm:t>
        <a:bodyPr/>
        <a:lstStyle/>
        <a:p>
          <a:endParaRPr lang="en-US"/>
        </a:p>
      </dgm:t>
    </dgm:pt>
    <dgm:pt modelId="{A32DE429-5324-481D-9D2A-C77E7EE26F29}" type="pres">
      <dgm:prSet presAssocID="{36033627-2DEC-4059-992A-760945FEE4A3}" presName="linear" presStyleCnt="0">
        <dgm:presLayoutVars>
          <dgm:animLvl val="lvl"/>
          <dgm:resizeHandles val="exact"/>
        </dgm:presLayoutVars>
      </dgm:prSet>
      <dgm:spPr/>
    </dgm:pt>
    <dgm:pt modelId="{E7CBA5B8-B0C7-459A-8BF5-3771538739A8}" type="pres">
      <dgm:prSet presAssocID="{331507F5-3F05-4799-85C4-0F78A328283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ADF8FD1-0FC6-4296-A7BC-1D2C748E82BE}" type="pres">
      <dgm:prSet presAssocID="{97DEF285-BDA8-4BF8-B357-6ECD99C36FD1}" presName="spacer" presStyleCnt="0"/>
      <dgm:spPr/>
    </dgm:pt>
    <dgm:pt modelId="{C0AAEA33-FB34-4445-9E2D-C8038BFCE065}" type="pres">
      <dgm:prSet presAssocID="{7BD20387-FF3B-4240-9088-9EF382D18C0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B33F9B4-2D50-43D0-8D9D-2889971BA0D4}" type="pres">
      <dgm:prSet presAssocID="{3844A014-B43C-4122-A5B4-EB7AFC784C6C}" presName="spacer" presStyleCnt="0"/>
      <dgm:spPr/>
    </dgm:pt>
    <dgm:pt modelId="{A9EDACC3-6DFD-4AD6-808F-91DB5709566C}" type="pres">
      <dgm:prSet presAssocID="{69A1C4D6-98D5-4A77-899C-6D247F7B526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1746198-BD79-4971-A204-B19A18C2DF12}" type="pres">
      <dgm:prSet presAssocID="{7DE40731-0832-41B7-9951-C5D345E20E40}" presName="spacer" presStyleCnt="0"/>
      <dgm:spPr/>
    </dgm:pt>
    <dgm:pt modelId="{E544EA1A-2498-45CF-AA45-78F8CA373386}" type="pres">
      <dgm:prSet presAssocID="{03705B9C-9999-48CB-A1CB-45E67876190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FCF1805-72FF-401D-BECD-37BB1468C1DC}" srcId="{36033627-2DEC-4059-992A-760945FEE4A3}" destId="{69A1C4D6-98D5-4A77-899C-6D247F7B526C}" srcOrd="2" destOrd="0" parTransId="{044531CC-1732-4090-B187-836EC80A2BFA}" sibTransId="{7DE40731-0832-41B7-9951-C5D345E20E40}"/>
    <dgm:cxn modelId="{35AE7627-3AE2-4819-BF00-6A7572777C15}" type="presOf" srcId="{03705B9C-9999-48CB-A1CB-45E67876190D}" destId="{E544EA1A-2498-45CF-AA45-78F8CA373386}" srcOrd="0" destOrd="0" presId="urn:microsoft.com/office/officeart/2005/8/layout/vList2"/>
    <dgm:cxn modelId="{0FEDB233-B11F-4123-9273-CC09892BBDC1}" srcId="{36033627-2DEC-4059-992A-760945FEE4A3}" destId="{7BD20387-FF3B-4240-9088-9EF382D18C06}" srcOrd="1" destOrd="0" parTransId="{FCC66D32-A17A-42B6-9336-B3F6FEAFB515}" sibTransId="{3844A014-B43C-4122-A5B4-EB7AFC784C6C}"/>
    <dgm:cxn modelId="{BB8A6C44-3C9A-42F2-88E7-04F44F8C06C2}" srcId="{36033627-2DEC-4059-992A-760945FEE4A3}" destId="{03705B9C-9999-48CB-A1CB-45E67876190D}" srcOrd="3" destOrd="0" parTransId="{7557F828-A086-4142-B065-9BAC6D37C58C}" sibTransId="{36BF83E9-3EAF-4057-AD4E-750D5A9332B3}"/>
    <dgm:cxn modelId="{A848D77C-0707-42CB-9642-16282F44F007}" type="presOf" srcId="{331507F5-3F05-4799-85C4-0F78A328283D}" destId="{E7CBA5B8-B0C7-459A-8BF5-3771538739A8}" srcOrd="0" destOrd="0" presId="urn:microsoft.com/office/officeart/2005/8/layout/vList2"/>
    <dgm:cxn modelId="{22030288-6488-4F45-A449-DD40AC350DC8}" type="presOf" srcId="{7BD20387-FF3B-4240-9088-9EF382D18C06}" destId="{C0AAEA33-FB34-4445-9E2D-C8038BFCE065}" srcOrd="0" destOrd="0" presId="urn:microsoft.com/office/officeart/2005/8/layout/vList2"/>
    <dgm:cxn modelId="{2C69FB8D-AA77-48D1-9096-F9BC00FD33A3}" type="presOf" srcId="{36033627-2DEC-4059-992A-760945FEE4A3}" destId="{A32DE429-5324-481D-9D2A-C77E7EE26F29}" srcOrd="0" destOrd="0" presId="urn:microsoft.com/office/officeart/2005/8/layout/vList2"/>
    <dgm:cxn modelId="{39F8BFB8-4780-45A0-9846-6F2A186BC157}" type="presOf" srcId="{69A1C4D6-98D5-4A77-899C-6D247F7B526C}" destId="{A9EDACC3-6DFD-4AD6-808F-91DB5709566C}" srcOrd="0" destOrd="0" presId="urn:microsoft.com/office/officeart/2005/8/layout/vList2"/>
    <dgm:cxn modelId="{BFC071C4-D55A-410F-9881-B36D8D932F89}" srcId="{36033627-2DEC-4059-992A-760945FEE4A3}" destId="{331507F5-3F05-4799-85C4-0F78A328283D}" srcOrd="0" destOrd="0" parTransId="{3CB12D84-9ABB-4673-8F94-FD73ACB4A04E}" sibTransId="{97DEF285-BDA8-4BF8-B357-6ECD99C36FD1}"/>
    <dgm:cxn modelId="{ACE0BED9-0D30-44E3-837D-676B26D14758}" type="presParOf" srcId="{A32DE429-5324-481D-9D2A-C77E7EE26F29}" destId="{E7CBA5B8-B0C7-459A-8BF5-3771538739A8}" srcOrd="0" destOrd="0" presId="urn:microsoft.com/office/officeart/2005/8/layout/vList2"/>
    <dgm:cxn modelId="{E915E36E-4326-4310-BEB3-6BEF25DFF189}" type="presParOf" srcId="{A32DE429-5324-481D-9D2A-C77E7EE26F29}" destId="{FADF8FD1-0FC6-4296-A7BC-1D2C748E82BE}" srcOrd="1" destOrd="0" presId="urn:microsoft.com/office/officeart/2005/8/layout/vList2"/>
    <dgm:cxn modelId="{651D17C2-2C0E-475D-871E-DAE1F9C8280E}" type="presParOf" srcId="{A32DE429-5324-481D-9D2A-C77E7EE26F29}" destId="{C0AAEA33-FB34-4445-9E2D-C8038BFCE065}" srcOrd="2" destOrd="0" presId="urn:microsoft.com/office/officeart/2005/8/layout/vList2"/>
    <dgm:cxn modelId="{B235CE31-A4D4-4542-822B-B259665AE64A}" type="presParOf" srcId="{A32DE429-5324-481D-9D2A-C77E7EE26F29}" destId="{4B33F9B4-2D50-43D0-8D9D-2889971BA0D4}" srcOrd="3" destOrd="0" presId="urn:microsoft.com/office/officeart/2005/8/layout/vList2"/>
    <dgm:cxn modelId="{C1377605-F196-4B2B-971E-9321FEF1F85D}" type="presParOf" srcId="{A32DE429-5324-481D-9D2A-C77E7EE26F29}" destId="{A9EDACC3-6DFD-4AD6-808F-91DB5709566C}" srcOrd="4" destOrd="0" presId="urn:microsoft.com/office/officeart/2005/8/layout/vList2"/>
    <dgm:cxn modelId="{598D0107-E9D8-43CF-8830-601847B6CC97}" type="presParOf" srcId="{A32DE429-5324-481D-9D2A-C77E7EE26F29}" destId="{81746198-BD79-4971-A204-B19A18C2DF12}" srcOrd="5" destOrd="0" presId="urn:microsoft.com/office/officeart/2005/8/layout/vList2"/>
    <dgm:cxn modelId="{04508B17-ED6D-4199-BFC7-73FB7EABDC65}" type="presParOf" srcId="{A32DE429-5324-481D-9D2A-C77E7EE26F29}" destId="{E544EA1A-2498-45CF-AA45-78F8CA37338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B6B40-72EB-4561-B92C-46042401C824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C8465-D58E-4DDA-B72D-5054A0703A99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B5EA1-C035-4C43-91A9-8E5443A34F9C}">
      <dsp:nvSpPr>
        <dsp:cNvPr id="0" name=""/>
        <dsp:cNvSpPr/>
      </dsp:nvSpPr>
      <dsp:spPr>
        <a:xfrm>
          <a:off x="1864015" y="689"/>
          <a:ext cx="3058953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Waveform amplitude -&gt; Loudness</a:t>
          </a:r>
        </a:p>
      </dsp:txBody>
      <dsp:txXfrm>
        <a:off x="1864015" y="689"/>
        <a:ext cx="3058953" cy="1613866"/>
      </dsp:txXfrm>
    </dsp:sp>
    <dsp:sp modelId="{BF3A88EE-AACB-4B3F-ABEF-3086865BADE0}">
      <dsp:nvSpPr>
        <dsp:cNvPr id="0" name=""/>
        <dsp:cNvSpPr/>
      </dsp:nvSpPr>
      <dsp:spPr>
        <a:xfrm>
          <a:off x="4922969" y="689"/>
          <a:ext cx="1874705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(the larger, the louder)</a:t>
          </a:r>
        </a:p>
      </dsp:txBody>
      <dsp:txXfrm>
        <a:off x="4922969" y="689"/>
        <a:ext cx="1874705" cy="1613866"/>
      </dsp:txXfrm>
    </dsp:sp>
    <dsp:sp modelId="{FCF7A745-7262-41CF-82F8-9003CA1B9A08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6733A-9F9B-47D1-98A0-93C2793C10D6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428D1-DB67-44FF-A3D2-AB17CDF24248}">
      <dsp:nvSpPr>
        <dsp:cNvPr id="0" name=""/>
        <dsp:cNvSpPr/>
      </dsp:nvSpPr>
      <dsp:spPr>
        <a:xfrm>
          <a:off x="1864015" y="2018022"/>
          <a:ext cx="3058953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Waveform period -&gt; Pitch</a:t>
          </a:r>
        </a:p>
      </dsp:txBody>
      <dsp:txXfrm>
        <a:off x="1864015" y="2018022"/>
        <a:ext cx="3058953" cy="1613866"/>
      </dsp:txXfrm>
    </dsp:sp>
    <dsp:sp modelId="{FE4FC559-EFB7-41DB-A905-7195BCBFBC79}">
      <dsp:nvSpPr>
        <dsp:cNvPr id="0" name=""/>
        <dsp:cNvSpPr/>
      </dsp:nvSpPr>
      <dsp:spPr>
        <a:xfrm>
          <a:off x="4922969" y="2018022"/>
          <a:ext cx="1874705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(the longer, the lower)</a:t>
          </a:r>
        </a:p>
      </dsp:txBody>
      <dsp:txXfrm>
        <a:off x="4922969" y="2018022"/>
        <a:ext cx="1874705" cy="1613866"/>
      </dsp:txXfrm>
    </dsp:sp>
    <dsp:sp modelId="{791D031F-6893-4A31-A4AB-0CEAAF64D425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6C811-CFF0-4D29-B59F-4D7A0F2BEC52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8CF07-5012-4987-BCA5-F7AE499043A4}">
      <dsp:nvSpPr>
        <dsp:cNvPr id="0" name=""/>
        <dsp:cNvSpPr/>
      </dsp:nvSpPr>
      <dsp:spPr>
        <a:xfrm>
          <a:off x="1864015" y="4035355"/>
          <a:ext cx="3058953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Waveform shape -&gt; Timbre</a:t>
          </a:r>
        </a:p>
      </dsp:txBody>
      <dsp:txXfrm>
        <a:off x="1864015" y="4035355"/>
        <a:ext cx="3058953" cy="1613866"/>
      </dsp:txXfrm>
    </dsp:sp>
    <dsp:sp modelId="{1D7D46A2-0DE6-4153-87D5-B43F2431CF0D}">
      <dsp:nvSpPr>
        <dsp:cNvPr id="0" name=""/>
        <dsp:cNvSpPr/>
      </dsp:nvSpPr>
      <dsp:spPr>
        <a:xfrm>
          <a:off x="4922969" y="4035355"/>
          <a:ext cx="1874705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(the more “rippled” –far from sinusoidal-, the richer)</a:t>
          </a:r>
        </a:p>
      </dsp:txBody>
      <dsp:txXfrm>
        <a:off x="4922969" y="4035355"/>
        <a:ext cx="1874705" cy="1613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DE4E1-9F75-424B-A2FD-E4903576C854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Mathematical expressions relating a physical property with a perceptual sensation</a:t>
          </a:r>
        </a:p>
      </dsp:txBody>
      <dsp:txXfrm>
        <a:off x="377190" y="3160"/>
        <a:ext cx="2907506" cy="1744503"/>
      </dsp:txXfrm>
    </dsp:sp>
    <dsp:sp modelId="{890A89A0-3C5C-40B6-AF3B-68A1DDB2FD8F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5">
            <a:hueOff val="425424"/>
            <a:satOff val="-4778"/>
            <a:lumOff val="-10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Response =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 (sensory stimulation)</a:t>
          </a:r>
        </a:p>
      </dsp:txBody>
      <dsp:txXfrm>
        <a:off x="3575446" y="3160"/>
        <a:ext cx="2907506" cy="1744503"/>
      </dsp:txXfrm>
    </dsp:sp>
    <dsp:sp modelId="{B1D50734-FBCC-4932-89E6-303AD97A228F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5">
            <a:hueOff val="850848"/>
            <a:satOff val="-9556"/>
            <a:lumOff val="-2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Is f linear, potential, exponential?</a:t>
          </a:r>
        </a:p>
      </dsp:txBody>
      <dsp:txXfrm>
        <a:off x="6773703" y="3160"/>
        <a:ext cx="2907506" cy="1744503"/>
      </dsp:txXfrm>
    </dsp:sp>
    <dsp:sp modelId="{997E0849-D600-42F3-BD4D-BAF571052884}">
      <dsp:nvSpPr>
        <dsp:cNvPr id="0" name=""/>
        <dsp:cNvSpPr/>
      </dsp:nvSpPr>
      <dsp:spPr>
        <a:xfrm>
          <a:off x="377190" y="2038415"/>
          <a:ext cx="2907506" cy="1744503"/>
        </a:xfrm>
        <a:prstGeom prst="rect">
          <a:avLst/>
        </a:prstGeom>
        <a:solidFill>
          <a:schemeClr val="accent5">
            <a:hueOff val="1276272"/>
            <a:satOff val="-14335"/>
            <a:lumOff val="-3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Are sensations totally independent?</a:t>
          </a:r>
        </a:p>
      </dsp:txBody>
      <dsp:txXfrm>
        <a:off x="377190" y="2038415"/>
        <a:ext cx="2907506" cy="1744503"/>
      </dsp:txXfrm>
    </dsp:sp>
    <dsp:sp modelId="{6E8474D0-AB8E-4C7C-8394-AC3F386D691C}">
      <dsp:nvSpPr>
        <dsp:cNvPr id="0" name=""/>
        <dsp:cNvSpPr/>
      </dsp:nvSpPr>
      <dsp:spPr>
        <a:xfrm>
          <a:off x="3575446" y="2038415"/>
          <a:ext cx="2907506" cy="1744503"/>
        </a:xfrm>
        <a:prstGeom prst="rect">
          <a:avLst/>
        </a:prstGeom>
        <a:solidFill>
          <a:schemeClr val="accent5">
            <a:hueOff val="1701696"/>
            <a:satOff val="-19113"/>
            <a:lumOff val="-4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Collect “subjective” judgments when presenting different intensities, pitches, along a single dimension</a:t>
          </a:r>
        </a:p>
      </dsp:txBody>
      <dsp:txXfrm>
        <a:off x="3575446" y="2038415"/>
        <a:ext cx="2907506" cy="1744503"/>
      </dsp:txXfrm>
    </dsp:sp>
    <dsp:sp modelId="{3FFF3B8A-8A99-4B74-9546-1EBE27C1D4B2}">
      <dsp:nvSpPr>
        <dsp:cNvPr id="0" name=""/>
        <dsp:cNvSpPr/>
      </dsp:nvSpPr>
      <dsp:spPr>
        <a:xfrm>
          <a:off x="6773703" y="2038415"/>
          <a:ext cx="2907506" cy="1744503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Find the best fit between the physical magnitudes and the perceptual estimations</a:t>
          </a:r>
        </a:p>
      </dsp:txBody>
      <dsp:txXfrm>
        <a:off x="6773703" y="2038415"/>
        <a:ext cx="2907506" cy="1744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D4CB3-426E-4C50-82E8-223629640657}">
      <dsp:nvSpPr>
        <dsp:cNvPr id="0" name=""/>
        <dsp:cNvSpPr/>
      </dsp:nvSpPr>
      <dsp:spPr>
        <a:xfrm>
          <a:off x="0" y="2011680"/>
          <a:ext cx="100583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6DEAF-409E-4D9B-8B7F-DB8C32C8961C}">
      <dsp:nvSpPr>
        <dsp:cNvPr id="0" name=""/>
        <dsp:cNvSpPr/>
      </dsp:nvSpPr>
      <dsp:spPr>
        <a:xfrm rot="8100000">
          <a:off x="69880" y="463613"/>
          <a:ext cx="295874" cy="29587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3D902-8A46-44B9-8C4D-42340293935E}">
      <dsp:nvSpPr>
        <dsp:cNvPr id="0" name=""/>
        <dsp:cNvSpPr/>
      </dsp:nvSpPr>
      <dsp:spPr>
        <a:xfrm>
          <a:off x="102749" y="496482"/>
          <a:ext cx="230136" cy="2301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8BC31-4D9E-4D4E-992A-A71345B525AD}">
      <dsp:nvSpPr>
        <dsp:cNvPr id="0" name=""/>
        <dsp:cNvSpPr/>
      </dsp:nvSpPr>
      <dsp:spPr>
        <a:xfrm>
          <a:off x="204426" y="820765"/>
          <a:ext cx="4620123" cy="1190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Weber’s Law : ΔI/I = k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just-detectable change in stimulus intensity (JND or DL) is proportional to the intensity</a:t>
          </a:r>
        </a:p>
      </dsp:txBody>
      <dsp:txXfrm>
        <a:off x="204426" y="820765"/>
        <a:ext cx="4620123" cy="1190914"/>
      </dsp:txXfrm>
    </dsp:sp>
    <dsp:sp modelId="{F6F61DAC-1AC8-4004-ACED-272337E2152E}">
      <dsp:nvSpPr>
        <dsp:cNvPr id="0" name=""/>
        <dsp:cNvSpPr/>
      </dsp:nvSpPr>
      <dsp:spPr>
        <a:xfrm>
          <a:off x="204426" y="402335"/>
          <a:ext cx="4620123" cy="41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1831</a:t>
          </a:r>
        </a:p>
      </dsp:txBody>
      <dsp:txXfrm>
        <a:off x="204426" y="402335"/>
        <a:ext cx="4620123" cy="418429"/>
      </dsp:txXfrm>
    </dsp:sp>
    <dsp:sp modelId="{6125B029-6615-45B7-8BE7-51961B4E900A}">
      <dsp:nvSpPr>
        <dsp:cNvPr id="0" name=""/>
        <dsp:cNvSpPr/>
      </dsp:nvSpPr>
      <dsp:spPr>
        <a:xfrm>
          <a:off x="217817" y="820765"/>
          <a:ext cx="0" cy="1190914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FEE33-6D40-476B-9A47-05EDEE04C9FA}">
      <dsp:nvSpPr>
        <dsp:cNvPr id="0" name=""/>
        <dsp:cNvSpPr/>
      </dsp:nvSpPr>
      <dsp:spPr>
        <a:xfrm>
          <a:off x="180159" y="1974021"/>
          <a:ext cx="75317" cy="753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6FD04-5711-41C1-B07B-45418CD0596A}">
      <dsp:nvSpPr>
        <dsp:cNvPr id="0" name=""/>
        <dsp:cNvSpPr/>
      </dsp:nvSpPr>
      <dsp:spPr>
        <a:xfrm rot="18900000">
          <a:off x="2575471" y="3263872"/>
          <a:ext cx="295874" cy="29587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A627E-D94D-4130-9DEF-5A6B192CF075}">
      <dsp:nvSpPr>
        <dsp:cNvPr id="0" name=""/>
        <dsp:cNvSpPr/>
      </dsp:nvSpPr>
      <dsp:spPr>
        <a:xfrm>
          <a:off x="2608340" y="3296741"/>
          <a:ext cx="230136" cy="2301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E5D95-491A-4BF4-BC64-03B94CAE49E8}">
      <dsp:nvSpPr>
        <dsp:cNvPr id="0" name=""/>
        <dsp:cNvSpPr/>
      </dsp:nvSpPr>
      <dsp:spPr>
        <a:xfrm>
          <a:off x="2911247" y="2083992"/>
          <a:ext cx="4174910" cy="1190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1450" rIns="0" bIns="11430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Fechner’s Law : R = k log(I)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 is the sensation, I is the physical property, k a constant to be found or adjusted from the data</a:t>
          </a:r>
        </a:p>
      </dsp:txBody>
      <dsp:txXfrm>
        <a:off x="2911247" y="2083992"/>
        <a:ext cx="4174910" cy="1190914"/>
      </dsp:txXfrm>
    </dsp:sp>
    <dsp:sp modelId="{655863A7-DC91-4031-94C1-85C7A2391431}">
      <dsp:nvSpPr>
        <dsp:cNvPr id="0" name=""/>
        <dsp:cNvSpPr/>
      </dsp:nvSpPr>
      <dsp:spPr>
        <a:xfrm>
          <a:off x="2911247" y="3274907"/>
          <a:ext cx="4174910" cy="41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1860</a:t>
          </a:r>
        </a:p>
      </dsp:txBody>
      <dsp:txXfrm>
        <a:off x="2911247" y="3274907"/>
        <a:ext cx="4174910" cy="418429"/>
      </dsp:txXfrm>
    </dsp:sp>
    <dsp:sp modelId="{EA2BBD44-0E86-4963-A7AB-4DF92D48D9A7}">
      <dsp:nvSpPr>
        <dsp:cNvPr id="0" name=""/>
        <dsp:cNvSpPr/>
      </dsp:nvSpPr>
      <dsp:spPr>
        <a:xfrm>
          <a:off x="2723408" y="2011680"/>
          <a:ext cx="0" cy="1190914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ACC6B9-A51E-4BE2-A5B2-150525FCFC54}">
      <dsp:nvSpPr>
        <dsp:cNvPr id="0" name=""/>
        <dsp:cNvSpPr/>
      </dsp:nvSpPr>
      <dsp:spPr>
        <a:xfrm>
          <a:off x="2685749" y="1974021"/>
          <a:ext cx="75317" cy="753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5F816-DC7F-4061-8A27-FA5051EF1B0C}">
      <dsp:nvSpPr>
        <dsp:cNvPr id="0" name=""/>
        <dsp:cNvSpPr/>
      </dsp:nvSpPr>
      <dsp:spPr>
        <a:xfrm rot="8100000">
          <a:off x="5081061" y="463613"/>
          <a:ext cx="295874" cy="29587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7277A-FDAD-44B1-A7D2-00F49FF32E5D}">
      <dsp:nvSpPr>
        <dsp:cNvPr id="0" name=""/>
        <dsp:cNvSpPr/>
      </dsp:nvSpPr>
      <dsp:spPr>
        <a:xfrm>
          <a:off x="5113930" y="496482"/>
          <a:ext cx="230136" cy="2301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BCC83-931D-468E-A649-EF50C33FF2DB}">
      <dsp:nvSpPr>
        <dsp:cNvPr id="0" name=""/>
        <dsp:cNvSpPr/>
      </dsp:nvSpPr>
      <dsp:spPr>
        <a:xfrm>
          <a:off x="5438213" y="820765"/>
          <a:ext cx="4174910" cy="1190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Stevens’ Power Law :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 = </a:t>
          </a:r>
          <a:r>
            <a:rPr lang="en-US" altLang="es-ES" sz="1800" kern="1200" dirty="0" err="1"/>
            <a:t>kI</a:t>
          </a:r>
          <a:r>
            <a:rPr lang="en-US" altLang="es-ES" sz="1800" kern="1200" baseline="30000" dirty="0" err="1"/>
            <a:t>p</a:t>
          </a:r>
          <a:endParaRPr lang="en-US" sz="1800" kern="1200" dirty="0"/>
        </a:p>
      </dsp:txBody>
      <dsp:txXfrm>
        <a:off x="5438213" y="820765"/>
        <a:ext cx="4174910" cy="1190914"/>
      </dsp:txXfrm>
    </dsp:sp>
    <dsp:sp modelId="{B6D4595F-71B0-4B87-8FB0-0C6CE4781567}">
      <dsp:nvSpPr>
        <dsp:cNvPr id="0" name=""/>
        <dsp:cNvSpPr/>
      </dsp:nvSpPr>
      <dsp:spPr>
        <a:xfrm>
          <a:off x="5438213" y="402335"/>
          <a:ext cx="4174910" cy="41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1957</a:t>
          </a:r>
        </a:p>
      </dsp:txBody>
      <dsp:txXfrm>
        <a:off x="5438213" y="402335"/>
        <a:ext cx="4174910" cy="418429"/>
      </dsp:txXfrm>
    </dsp:sp>
    <dsp:sp modelId="{AC37B4A4-9D87-4F0E-AD15-45CB89EE70BA}">
      <dsp:nvSpPr>
        <dsp:cNvPr id="0" name=""/>
        <dsp:cNvSpPr/>
      </dsp:nvSpPr>
      <dsp:spPr>
        <a:xfrm>
          <a:off x="5228998" y="820765"/>
          <a:ext cx="0" cy="1190914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157882-C04E-4A7B-BA15-EA3E1D16323D}">
      <dsp:nvSpPr>
        <dsp:cNvPr id="0" name=""/>
        <dsp:cNvSpPr/>
      </dsp:nvSpPr>
      <dsp:spPr>
        <a:xfrm>
          <a:off x="5191339" y="1974021"/>
          <a:ext cx="75317" cy="753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C2958-B537-4405-8DB4-DC66D10C5608}">
      <dsp:nvSpPr>
        <dsp:cNvPr id="0" name=""/>
        <dsp:cNvSpPr/>
      </dsp:nvSpPr>
      <dsp:spPr>
        <a:xfrm>
          <a:off x="0" y="1765"/>
          <a:ext cx="6547182" cy="89497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50415-7899-493A-86C1-56490A69FCB5}">
      <dsp:nvSpPr>
        <dsp:cNvPr id="0" name=""/>
        <dsp:cNvSpPr/>
      </dsp:nvSpPr>
      <dsp:spPr>
        <a:xfrm>
          <a:off x="270728" y="203134"/>
          <a:ext cx="492234" cy="492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AD54A-1991-446A-B017-B50A8E029741}">
      <dsp:nvSpPr>
        <dsp:cNvPr id="0" name=""/>
        <dsp:cNvSpPr/>
      </dsp:nvSpPr>
      <dsp:spPr>
        <a:xfrm>
          <a:off x="1033692" y="1765"/>
          <a:ext cx="5513490" cy="89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18" tIns="94718" rIns="94718" bIns="9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Which is the minimum difference that can be perceived with relation to a given sensation?</a:t>
          </a:r>
        </a:p>
      </dsp:txBody>
      <dsp:txXfrm>
        <a:off x="1033692" y="1765"/>
        <a:ext cx="5513490" cy="894971"/>
      </dsp:txXfrm>
    </dsp:sp>
    <dsp:sp modelId="{BC19C267-CC5A-40A8-8FD4-38D34EF4AE05}">
      <dsp:nvSpPr>
        <dsp:cNvPr id="0" name=""/>
        <dsp:cNvSpPr/>
      </dsp:nvSpPr>
      <dsp:spPr>
        <a:xfrm>
          <a:off x="0" y="1120480"/>
          <a:ext cx="6547182" cy="89497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E6EF4-3C75-4988-987E-193BD5873DBD}">
      <dsp:nvSpPr>
        <dsp:cNvPr id="0" name=""/>
        <dsp:cNvSpPr/>
      </dsp:nvSpPr>
      <dsp:spPr>
        <a:xfrm>
          <a:off x="182335" y="1187602"/>
          <a:ext cx="669020" cy="7607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7000" r="-7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30A9E-247A-4F2A-AC02-B3590CB04E30}">
      <dsp:nvSpPr>
        <dsp:cNvPr id="0" name=""/>
        <dsp:cNvSpPr/>
      </dsp:nvSpPr>
      <dsp:spPr>
        <a:xfrm>
          <a:off x="1033692" y="1120480"/>
          <a:ext cx="5513490" cy="89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18" tIns="94718" rIns="94718" bIns="9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“Just noticeable difference” (JND), “Differential threshold”, or “Differential Limen (DL)</a:t>
          </a:r>
        </a:p>
      </dsp:txBody>
      <dsp:txXfrm>
        <a:off x="1033692" y="1120480"/>
        <a:ext cx="5513490" cy="894971"/>
      </dsp:txXfrm>
    </dsp:sp>
    <dsp:sp modelId="{CB946D65-3AA9-496D-862E-B7BFBF9D31AF}">
      <dsp:nvSpPr>
        <dsp:cNvPr id="0" name=""/>
        <dsp:cNvSpPr/>
      </dsp:nvSpPr>
      <dsp:spPr>
        <a:xfrm>
          <a:off x="0" y="2239195"/>
          <a:ext cx="6547182" cy="89497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2569F-CCD6-4DD1-A05E-EF53410C4B43}">
      <dsp:nvSpPr>
        <dsp:cNvPr id="0" name=""/>
        <dsp:cNvSpPr/>
      </dsp:nvSpPr>
      <dsp:spPr>
        <a:xfrm>
          <a:off x="270728" y="2440564"/>
          <a:ext cx="492234" cy="4922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CE2D4-11A0-4EA9-AAE0-BF0EF50BF787}">
      <dsp:nvSpPr>
        <dsp:cNvPr id="0" name=""/>
        <dsp:cNvSpPr/>
      </dsp:nvSpPr>
      <dsp:spPr>
        <a:xfrm>
          <a:off x="1033692" y="2239195"/>
          <a:ext cx="5513490" cy="89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18" tIns="94718" rIns="94718" bIns="9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Listen one sound, then another, then decide if they are the same or are different. </a:t>
          </a:r>
        </a:p>
      </dsp:txBody>
      <dsp:txXfrm>
        <a:off x="1033692" y="2239195"/>
        <a:ext cx="5513490" cy="894971"/>
      </dsp:txXfrm>
    </dsp:sp>
    <dsp:sp modelId="{977B50A4-8188-4D48-8D03-6D41F6FC1A77}">
      <dsp:nvSpPr>
        <dsp:cNvPr id="0" name=""/>
        <dsp:cNvSpPr/>
      </dsp:nvSpPr>
      <dsp:spPr>
        <a:xfrm>
          <a:off x="0" y="3357910"/>
          <a:ext cx="6547182" cy="89497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E61C3-9996-40D5-895A-7ACF962DC89C}">
      <dsp:nvSpPr>
        <dsp:cNvPr id="0" name=""/>
        <dsp:cNvSpPr/>
      </dsp:nvSpPr>
      <dsp:spPr>
        <a:xfrm>
          <a:off x="270728" y="3559278"/>
          <a:ext cx="492234" cy="4922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0AA6A-A4FA-4C37-9426-356CA75EACBB}">
      <dsp:nvSpPr>
        <dsp:cNvPr id="0" name=""/>
        <dsp:cNvSpPr/>
      </dsp:nvSpPr>
      <dsp:spPr>
        <a:xfrm>
          <a:off x="1033692" y="3357910"/>
          <a:ext cx="5513490" cy="89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18" tIns="94718" rIns="94718" bIns="9471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first difference or jump that is noticed by more than 75% of the listeners is the JND for that sensation</a:t>
          </a:r>
        </a:p>
      </dsp:txBody>
      <dsp:txXfrm>
        <a:off x="1033692" y="3357910"/>
        <a:ext cx="5513490" cy="8949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F29BA-F223-4E09-85D8-8AF3899FB3C1}">
      <dsp:nvSpPr>
        <dsp:cNvPr id="0" name=""/>
        <dsp:cNvSpPr/>
      </dsp:nvSpPr>
      <dsp:spPr>
        <a:xfrm>
          <a:off x="78581" y="49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 err="1"/>
            <a:t>Unit</a:t>
          </a:r>
          <a:r>
            <a:rPr lang="es-ES" sz="2600" kern="1200" dirty="0"/>
            <a:t> </a:t>
          </a:r>
          <a:r>
            <a:rPr lang="es-ES" sz="2600" kern="1200" dirty="0" err="1"/>
            <a:t>preferred</a:t>
          </a:r>
          <a:r>
            <a:rPr lang="es-ES" sz="2600" kern="1200" dirty="0"/>
            <a:t> </a:t>
          </a:r>
          <a:r>
            <a:rPr lang="es-ES" sz="2600" kern="1200" dirty="0" err="1"/>
            <a:t>to</a:t>
          </a:r>
          <a:r>
            <a:rPr lang="es-ES" sz="2600" kern="1200" dirty="0"/>
            <a:t> </a:t>
          </a:r>
          <a:r>
            <a:rPr lang="es-ES" sz="2600" kern="1200" dirty="0" err="1"/>
            <a:t>measure</a:t>
          </a:r>
          <a:r>
            <a:rPr lang="es-ES" sz="2600" kern="1200" dirty="0"/>
            <a:t> </a:t>
          </a:r>
          <a:r>
            <a:rPr lang="es-ES" sz="2600" kern="1200" dirty="0" err="1"/>
            <a:t>the</a:t>
          </a:r>
          <a:r>
            <a:rPr lang="es-ES" sz="2600" kern="1200" dirty="0"/>
            <a:t> </a:t>
          </a:r>
          <a:r>
            <a:rPr lang="es-ES" sz="2600" kern="1200" dirty="0" err="1"/>
            <a:t>Sound</a:t>
          </a:r>
          <a:r>
            <a:rPr lang="es-ES" sz="2600" kern="1200" dirty="0"/>
            <a:t> </a:t>
          </a:r>
          <a:r>
            <a:rPr lang="es-ES" sz="2600" kern="1200" dirty="0" err="1"/>
            <a:t>Pressure</a:t>
          </a:r>
          <a:r>
            <a:rPr lang="es-ES" sz="2600" kern="1200" dirty="0"/>
            <a:t> </a:t>
          </a:r>
          <a:r>
            <a:rPr lang="es-ES" sz="2600" kern="1200" dirty="0" err="1"/>
            <a:t>Level</a:t>
          </a:r>
          <a:r>
            <a:rPr lang="es-ES" sz="2600" kern="1200" dirty="0"/>
            <a:t>: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600" kern="1200" dirty="0" err="1"/>
            <a:t>dB</a:t>
          </a:r>
          <a:r>
            <a:rPr lang="ca-ES" sz="2600" kern="1200" baseline="-14000" dirty="0" err="1"/>
            <a:t>SPL</a:t>
          </a:r>
          <a:r>
            <a:rPr lang="ca-ES" sz="2600" kern="1200" dirty="0"/>
            <a:t> = 20 </a:t>
          </a:r>
          <a:r>
            <a:rPr lang="ca-ES" sz="2600" kern="1200" dirty="0" err="1"/>
            <a:t>log</a:t>
          </a:r>
          <a:r>
            <a:rPr lang="ca-ES" sz="2600" kern="1200" dirty="0"/>
            <a:t>(P/P</a:t>
          </a:r>
          <a:r>
            <a:rPr lang="ca-ES" sz="2600" kern="1200" baseline="-25000" dirty="0"/>
            <a:t>0</a:t>
          </a:r>
          <a:r>
            <a:rPr lang="ca-ES" sz="2600" kern="1200" dirty="0"/>
            <a:t>)</a:t>
          </a:r>
          <a:endParaRPr lang="en-US" sz="2600" kern="1200" dirty="0"/>
        </a:p>
      </dsp:txBody>
      <dsp:txXfrm>
        <a:off x="78581" y="491"/>
        <a:ext cx="3094136" cy="1856482"/>
      </dsp:txXfrm>
    </dsp:sp>
    <dsp:sp modelId="{4BA16F44-F00E-4F77-85E0-CAE45F4BD4E9}">
      <dsp:nvSpPr>
        <dsp:cNvPr id="0" name=""/>
        <dsp:cNvSpPr/>
      </dsp:nvSpPr>
      <dsp:spPr>
        <a:xfrm>
          <a:off x="3482131" y="49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It usually ranges from 0 to 130</a:t>
          </a:r>
          <a:endParaRPr lang="en-US" sz="2600" kern="1200"/>
        </a:p>
      </dsp:txBody>
      <dsp:txXfrm>
        <a:off x="3482131" y="491"/>
        <a:ext cx="3094136" cy="1856482"/>
      </dsp:txXfrm>
    </dsp:sp>
    <dsp:sp modelId="{9B71AE12-BA30-41BA-A038-859F19F64FE1}">
      <dsp:nvSpPr>
        <dsp:cNvPr id="0" name=""/>
        <dsp:cNvSpPr/>
      </dsp:nvSpPr>
      <dsp:spPr>
        <a:xfrm>
          <a:off x="6885682" y="49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Uses </a:t>
          </a:r>
          <a:r>
            <a:rPr lang="es-ES" sz="2600" kern="1200" dirty="0" err="1"/>
            <a:t>the</a:t>
          </a:r>
          <a:r>
            <a:rPr lang="es-ES" sz="2600" kern="1200" dirty="0"/>
            <a:t> </a:t>
          </a:r>
          <a:r>
            <a:rPr lang="es-ES" sz="2600" kern="1200" dirty="0" err="1"/>
            <a:t>minimum</a:t>
          </a:r>
          <a:r>
            <a:rPr lang="es-ES" sz="2600" kern="1200" dirty="0"/>
            <a:t> audible </a:t>
          </a:r>
          <a:r>
            <a:rPr lang="es-ES" sz="2600" kern="1200" dirty="0" err="1"/>
            <a:t>pressure</a:t>
          </a:r>
          <a:r>
            <a:rPr lang="es-ES" sz="2600" kern="1200" dirty="0"/>
            <a:t> </a:t>
          </a:r>
          <a:r>
            <a:rPr lang="es-ES" sz="2600" kern="1200" dirty="0" err="1"/>
            <a:t>for</a:t>
          </a:r>
          <a:r>
            <a:rPr lang="es-ES" sz="2600" kern="1200" dirty="0"/>
            <a:t> 1KHz as </a:t>
          </a:r>
          <a:r>
            <a:rPr lang="es-ES" sz="2600" kern="1200" dirty="0" err="1"/>
            <a:t>reference</a:t>
          </a:r>
          <a:r>
            <a:rPr lang="es-ES" sz="2600" kern="1200" dirty="0"/>
            <a:t> </a:t>
          </a:r>
          <a:r>
            <a:rPr lang="es-ES" sz="2600" kern="1200" dirty="0" err="1"/>
            <a:t>value</a:t>
          </a:r>
          <a:r>
            <a:rPr lang="es-ES" sz="2600" kern="1200" dirty="0"/>
            <a:t> (</a:t>
          </a:r>
          <a:r>
            <a:rPr lang="ca-ES" sz="2600" kern="1200" dirty="0"/>
            <a:t>P</a:t>
          </a:r>
          <a:r>
            <a:rPr lang="ca-ES" sz="2600" kern="1200" baseline="-25000" dirty="0"/>
            <a:t>0 </a:t>
          </a:r>
          <a:r>
            <a:rPr lang="es-ES" sz="2600" kern="1200" dirty="0"/>
            <a:t>)</a:t>
          </a:r>
          <a:endParaRPr lang="en-US" sz="2600" kern="1200" dirty="0"/>
        </a:p>
      </dsp:txBody>
      <dsp:txXfrm>
        <a:off x="6885682" y="491"/>
        <a:ext cx="3094136" cy="1856482"/>
      </dsp:txXfrm>
    </dsp:sp>
    <dsp:sp modelId="{76A618E0-3300-4F4C-88B5-76FF23E85B51}">
      <dsp:nvSpPr>
        <dsp:cNvPr id="0" name=""/>
        <dsp:cNvSpPr/>
      </dsp:nvSpPr>
      <dsp:spPr>
        <a:xfrm>
          <a:off x="78581" y="2166386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 err="1"/>
            <a:t>What</a:t>
          </a:r>
          <a:r>
            <a:rPr lang="es-ES" sz="2600" kern="1200" dirty="0"/>
            <a:t> </a:t>
          </a:r>
          <a:r>
            <a:rPr lang="es-ES" sz="2600" kern="1200" dirty="0" err="1"/>
            <a:t>does</a:t>
          </a:r>
          <a:r>
            <a:rPr lang="es-ES" sz="2600" kern="1200" dirty="0"/>
            <a:t> 0dB</a:t>
          </a:r>
          <a:r>
            <a:rPr lang="es-ES" sz="2600" kern="1200" baseline="-18000" dirty="0"/>
            <a:t>SPL</a:t>
          </a:r>
          <a:r>
            <a:rPr lang="es-ES" sz="2600" kern="1200" dirty="0"/>
            <a:t> mean? No </a:t>
          </a:r>
          <a:r>
            <a:rPr lang="es-ES" sz="2600" kern="1200" dirty="0" err="1"/>
            <a:t>pressure</a:t>
          </a:r>
          <a:r>
            <a:rPr lang="es-ES" sz="2600" kern="1200" dirty="0"/>
            <a:t>?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And negative </a:t>
          </a:r>
          <a:r>
            <a:rPr lang="es-ES" sz="2600" kern="1200" dirty="0" err="1"/>
            <a:t>dB</a:t>
          </a:r>
          <a:r>
            <a:rPr lang="es-ES" sz="2600" kern="1200" baseline="-18000" dirty="0" err="1"/>
            <a:t>SPL</a:t>
          </a:r>
          <a:r>
            <a:rPr lang="es-ES" sz="2600" kern="1200" dirty="0"/>
            <a:t>?</a:t>
          </a:r>
          <a:endParaRPr lang="en-US" sz="2600" kern="1200" dirty="0"/>
        </a:p>
      </dsp:txBody>
      <dsp:txXfrm>
        <a:off x="78581" y="2166386"/>
        <a:ext cx="3094136" cy="1856482"/>
      </dsp:txXfrm>
    </dsp:sp>
    <dsp:sp modelId="{EE341300-6D84-495F-B004-E5F553E78C1F}">
      <dsp:nvSpPr>
        <dsp:cNvPr id="0" name=""/>
        <dsp:cNvSpPr/>
      </dsp:nvSpPr>
      <dsp:spPr>
        <a:xfrm>
          <a:off x="3482131" y="2166386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600" kern="1200"/>
            <a:t>dBs are not additive (20dB+20dB&lt;&gt;40dB)</a:t>
          </a:r>
          <a:endParaRPr lang="en-US" sz="2600" kern="1200"/>
        </a:p>
      </dsp:txBody>
      <dsp:txXfrm>
        <a:off x="3482131" y="2166386"/>
        <a:ext cx="3094136" cy="1856482"/>
      </dsp:txXfrm>
    </dsp:sp>
    <dsp:sp modelId="{F830EB92-A877-4463-939E-879CC8FDADB0}">
      <dsp:nvSpPr>
        <dsp:cNvPr id="0" name=""/>
        <dsp:cNvSpPr/>
      </dsp:nvSpPr>
      <dsp:spPr>
        <a:xfrm>
          <a:off x="6885682" y="2166386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Convert dB</a:t>
          </a:r>
          <a:r>
            <a:rPr lang="es-ES" sz="2600" kern="1200" baseline="-25000"/>
            <a:t>SPL</a:t>
          </a:r>
          <a:r>
            <a:rPr lang="es-ES" sz="2600" kern="1200"/>
            <a:t> to Pressure:  P = P</a:t>
          </a:r>
          <a:r>
            <a:rPr lang="es-ES" sz="2600" kern="1200" baseline="-25000"/>
            <a:t>0</a:t>
          </a:r>
          <a:r>
            <a:rPr lang="es-ES" sz="2600" kern="1200"/>
            <a:t> • 10</a:t>
          </a:r>
          <a:r>
            <a:rPr lang="es-ES" sz="2600" kern="1200" baseline="30000"/>
            <a:t>(dB/20)</a:t>
          </a:r>
          <a:endParaRPr lang="en-US" sz="2600" kern="1200"/>
        </a:p>
      </dsp:txBody>
      <dsp:txXfrm>
        <a:off x="6885682" y="2166386"/>
        <a:ext cx="3094136" cy="1856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BA5B8-B0C7-459A-8BF5-3771538739A8}">
      <dsp:nvSpPr>
        <dsp:cNvPr id="0" name=""/>
        <dsp:cNvSpPr/>
      </dsp:nvSpPr>
      <dsp:spPr>
        <a:xfrm>
          <a:off x="0" y="476316"/>
          <a:ext cx="6797675" cy="1113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Momentary</a:t>
          </a:r>
          <a:r>
            <a:rPr lang="en-GB" sz="2800" kern="1200" dirty="0"/>
            <a:t> loudness: K-weighted RMS in 400ms</a:t>
          </a:r>
          <a:endParaRPr lang="en-US" sz="2800" kern="1200" dirty="0"/>
        </a:p>
      </dsp:txBody>
      <dsp:txXfrm>
        <a:off x="54373" y="530689"/>
        <a:ext cx="6688929" cy="1005094"/>
      </dsp:txXfrm>
    </dsp:sp>
    <dsp:sp modelId="{C0AAEA33-FB34-4445-9E2D-C8038BFCE065}">
      <dsp:nvSpPr>
        <dsp:cNvPr id="0" name=""/>
        <dsp:cNvSpPr/>
      </dsp:nvSpPr>
      <dsp:spPr>
        <a:xfrm>
          <a:off x="0" y="1670796"/>
          <a:ext cx="6797675" cy="1113840"/>
        </a:xfrm>
        <a:prstGeom prst="round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Short-term</a:t>
          </a:r>
          <a:r>
            <a:rPr lang="en-GB" sz="2800" kern="1200" dirty="0"/>
            <a:t> loudness: integrated loudness in 3 seconds’ windows</a:t>
          </a:r>
          <a:endParaRPr lang="en-US" sz="2800" kern="1200" dirty="0"/>
        </a:p>
      </dsp:txBody>
      <dsp:txXfrm>
        <a:off x="54373" y="1725169"/>
        <a:ext cx="6688929" cy="1005094"/>
      </dsp:txXfrm>
    </dsp:sp>
    <dsp:sp modelId="{A9EDACC3-6DFD-4AD6-808F-91DB5709566C}">
      <dsp:nvSpPr>
        <dsp:cNvPr id="0" name=""/>
        <dsp:cNvSpPr/>
      </dsp:nvSpPr>
      <dsp:spPr>
        <a:xfrm>
          <a:off x="0" y="2865276"/>
          <a:ext cx="6797675" cy="1113840"/>
        </a:xfrm>
        <a:prstGeom prst="round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Integrated</a:t>
          </a:r>
          <a:r>
            <a:rPr lang="en-GB" sz="2800" kern="1200" dirty="0"/>
            <a:t> loudness: average loudness for a whole track</a:t>
          </a:r>
          <a:endParaRPr lang="en-US" sz="2800" kern="1200" dirty="0"/>
        </a:p>
      </dsp:txBody>
      <dsp:txXfrm>
        <a:off x="54373" y="2919649"/>
        <a:ext cx="6688929" cy="1005094"/>
      </dsp:txXfrm>
    </dsp:sp>
    <dsp:sp modelId="{E544EA1A-2498-45CF-AA45-78F8CA373386}">
      <dsp:nvSpPr>
        <dsp:cNvPr id="0" name=""/>
        <dsp:cNvSpPr/>
      </dsp:nvSpPr>
      <dsp:spPr>
        <a:xfrm>
          <a:off x="0" y="4059756"/>
          <a:ext cx="6797675" cy="111384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Loudness range (LRA): statistical distribution of short-term loudness within a track</a:t>
          </a:r>
          <a:endParaRPr lang="en-US" sz="2800" kern="1200" dirty="0"/>
        </a:p>
      </dsp:txBody>
      <dsp:txXfrm>
        <a:off x="54373" y="4114129"/>
        <a:ext cx="6688929" cy="1005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C581B-F72D-4660-8CF3-7516EFDC513C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B2FE0-FC51-4794-9755-5EB663E72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22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0CB3D213-AE9C-494F-8C54-F465D0822D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B66384E-540F-4FF3-8B53-75B7BFC5B910}" type="slidenum">
              <a:rPr lang="es-ES" altLang="es-ES"/>
              <a:pPr>
                <a:spcBef>
                  <a:spcPct val="0"/>
                </a:spcBef>
              </a:pPr>
              <a:t>3</a:t>
            </a:fld>
            <a:endParaRPr lang="es-ES" altLang="es-E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C67CA8C-39F4-4136-B7D1-EE0C5F42203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8775EEBA-C284-42B1-9CF8-E72B412BD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32C288AD-A25F-44CE-BF29-A42D314E18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2A855C-6AC1-468E-99E8-392D9BF8DAC9}" type="slidenum">
              <a:rPr lang="es-ES" altLang="es-ES"/>
              <a:pPr>
                <a:spcBef>
                  <a:spcPct val="0"/>
                </a:spcBef>
              </a:pPr>
              <a:t>21</a:t>
            </a:fld>
            <a:endParaRPr lang="es-ES" altLang="es-E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A5C2CFE3-A0C5-41E7-A821-1A61D81ABC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723ED821-F161-4424-B3B5-E5B66185B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199E9598-E24C-4883-881D-D7A701189D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DDF75C-8CD5-44F3-9D4A-4582F39AE2BA}" type="slidenum">
              <a:rPr lang="en-US" altLang="es-ES">
                <a:latin typeface="Times" panose="02020603050405020304" pitchFamily="18" charset="0"/>
                <a:ea typeface="ＭＳ Ｐゴシック" panose="020B0600070205080204" pitchFamily="34" charset="-128"/>
              </a:rPr>
              <a:pPr>
                <a:spcBef>
                  <a:spcPct val="0"/>
                </a:spcBef>
              </a:pPr>
              <a:t>22</a:t>
            </a:fld>
            <a:endParaRPr lang="en-US" altLang="es-E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66B30A0-DBD1-4B92-AD6E-BB5DF5A57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DA72FAF-62C2-4932-A669-4A80B29C10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s-ES">
                <a:latin typeface="Times" panose="02020603050405020304" pitchFamily="18" charset="0"/>
                <a:ea typeface="ＭＳ Ｐゴシック" panose="020B0600070205080204" pitchFamily="34" charset="-128"/>
              </a:rPr>
              <a:t>This effect seems counterintuitive, but it appears that the same (clearly audible) sound energy spread over multiple filters sounds louder than when the same sound energy falls within a single filter.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757DC51-6F18-4D91-B2F8-E236B8E18E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CB2F55-BEBA-4372-B868-6EDF54CEEA73}" type="slidenum">
              <a:rPr lang="es-ES" altLang="es-ES"/>
              <a:pPr>
                <a:spcBef>
                  <a:spcPct val="0"/>
                </a:spcBef>
              </a:pPr>
              <a:t>23</a:t>
            </a:fld>
            <a:endParaRPr lang="es-ES" altLang="es-E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A65AC50F-BA76-4970-B069-DD7ED6755D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7E56970C-6060-4360-B418-08FCA42FC9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A0CB005-CD50-4B92-8CDC-0D37983737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4313BA-DDAA-46F7-A131-AA21CAC4F294}" type="slidenum">
              <a:rPr lang="es-ES" altLang="es-ES"/>
              <a:pPr>
                <a:spcBef>
                  <a:spcPct val="0"/>
                </a:spcBef>
              </a:pPr>
              <a:t>4</a:t>
            </a:fld>
            <a:endParaRPr lang="es-ES" altLang="es-E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4FA75714-2590-4628-84D6-FBDA879CC59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5484A9D-9F93-47CB-A65C-9DA08E6886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5993EAB-C5AC-4B37-A9C9-79F12856B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FABA1B-7F90-4A5B-8757-B677E10A057C}" type="slidenum">
              <a:rPr lang="es-ES" altLang="es-ES"/>
              <a:pPr>
                <a:spcBef>
                  <a:spcPct val="0"/>
                </a:spcBef>
              </a:pPr>
              <a:t>7</a:t>
            </a:fld>
            <a:endParaRPr lang="es-ES" altLang="es-E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F5CD5E7-3BA1-4CE1-A846-2614AD863E5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0C1D7081-7CE0-474F-93B4-C577C8E08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F4044ED-4DC5-49A6-9CA3-6504B77B0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C49737-D1F4-4FDE-AF40-CD82E1152A42}" type="slidenum">
              <a:rPr lang="es-ES" altLang="es-ES"/>
              <a:pPr>
                <a:spcBef>
                  <a:spcPct val="0"/>
                </a:spcBef>
              </a:pPr>
              <a:t>9</a:t>
            </a:fld>
            <a:endParaRPr lang="es-ES" altLang="es-E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F79875C-AE53-4CB1-B12F-73EEDA5E94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C2630D42-415F-4292-AA40-DE0EBE8EA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s-ES">
                <a:solidFill>
                  <a:srgbClr val="000000"/>
                </a:solidFill>
                <a:latin typeface="Skia" charset="0"/>
              </a:rPr>
              <a:t>In this section, we will be looking at how the auditory system codes frequency information</a:t>
            </a:r>
          </a:p>
          <a:p>
            <a:pPr eaLnBrk="1" hangingPunct="1"/>
            <a:endParaRPr lang="en-US" altLang="es-ES">
              <a:solidFill>
                <a:srgbClr val="000000"/>
              </a:solidFill>
              <a:latin typeface="Skia" charset="0"/>
            </a:endParaRPr>
          </a:p>
          <a:p>
            <a:pPr eaLnBrk="1" hangingPunct="1"/>
            <a:r>
              <a:rPr lang="en-US" altLang="es-ES">
                <a:solidFill>
                  <a:srgbClr val="000000"/>
                </a:solidFill>
                <a:latin typeface="Skia" charset="0"/>
              </a:rPr>
              <a:t>much of what we know in this area comes from studies involving the process of masking</a:t>
            </a:r>
          </a:p>
          <a:p>
            <a:pPr eaLnBrk="1" hangingPunct="1"/>
            <a:r>
              <a:rPr lang="en-US" altLang="es-ES">
                <a:solidFill>
                  <a:srgbClr val="000000"/>
                </a:solidFill>
                <a:latin typeface="Skia" charset="0"/>
              </a:rPr>
              <a:t>masking is the process by which the simultaneous presence of one sound elevates the threshold (changes the audibility or sensitivity) of another</a:t>
            </a:r>
          </a:p>
          <a:p>
            <a:pPr eaLnBrk="1" hangingPunct="1"/>
            <a:r>
              <a:rPr lang="en-US" altLang="es-ES">
                <a:solidFill>
                  <a:srgbClr val="000000"/>
                </a:solidFill>
                <a:latin typeface="Skia" charset="0"/>
              </a:rPr>
              <a:t>distinguish this from fatigue</a:t>
            </a:r>
          </a:p>
          <a:p>
            <a:pPr eaLnBrk="1" hangingPunct="1"/>
            <a:endParaRPr lang="en-US" altLang="es-ES">
              <a:solidFill>
                <a:srgbClr val="000000"/>
              </a:solidFill>
              <a:latin typeface="Skia" charset="0"/>
            </a:endParaRPr>
          </a:p>
          <a:p>
            <a:pPr eaLnBrk="1" hangingPunct="1"/>
            <a:r>
              <a:rPr lang="en-US" altLang="es-ES">
                <a:solidFill>
                  <a:srgbClr val="000000"/>
                </a:solidFill>
                <a:latin typeface="Skia" charset="0"/>
              </a:rPr>
              <a:t>the way various signals mask another tells us a lot about how the auditory system analyzes the frequency components of a sound</a:t>
            </a:r>
          </a:p>
          <a:p>
            <a:pPr eaLnBrk="1" hangingPunct="1"/>
            <a:endParaRPr lang="en-U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F78F8B1A-CC5B-4010-B064-6A765EBAC8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E9D837-6966-4C19-8095-1D736B942ED2}" type="slidenum">
              <a:rPr lang="es-ES" altLang="es-ES"/>
              <a:pPr>
                <a:spcBef>
                  <a:spcPct val="0"/>
                </a:spcBef>
              </a:pPr>
              <a:t>10</a:t>
            </a:fld>
            <a:endParaRPr lang="es-ES" altLang="es-E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3682B92F-EA31-49A4-8F66-699937DCFF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56B72B4-96D0-40C8-911C-F65572007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E64E3B8C-371D-4F88-92E0-C93F740EAF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093EF1-2E91-4D53-B5B1-A623738848E0}" type="slidenum">
              <a:rPr lang="es-ES" altLang="es-ES"/>
              <a:pPr>
                <a:spcBef>
                  <a:spcPct val="0"/>
                </a:spcBef>
              </a:pPr>
              <a:t>14</a:t>
            </a:fld>
            <a:endParaRPr lang="es-ES" altLang="es-E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EFCC2AD4-52F5-4378-978B-6EF376D816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CD1ACB64-ABC9-4452-BA45-D40A814BC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ED13319A-37A5-4590-A3EF-D6B30C87E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70311D-EAAF-4A19-B504-D66E6D3AC7E6}" type="slidenum">
              <a:rPr lang="es-ES" altLang="es-ES"/>
              <a:pPr>
                <a:spcBef>
                  <a:spcPct val="0"/>
                </a:spcBef>
              </a:pPr>
              <a:t>18</a:t>
            </a:fld>
            <a:endParaRPr lang="es-ES" altLang="es-E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9DCBD64C-6C1A-4151-A181-B07C1D0E3C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8537D6A-BA4F-46EB-9C6F-71EF01358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ED13319A-37A5-4590-A3EF-D6B30C87E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70311D-EAAF-4A19-B504-D66E6D3AC7E6}" type="slidenum">
              <a:rPr lang="es-ES" altLang="es-ES"/>
              <a:pPr>
                <a:spcBef>
                  <a:spcPct val="0"/>
                </a:spcBef>
              </a:pPr>
              <a:t>19</a:t>
            </a:fld>
            <a:endParaRPr lang="es-ES" altLang="es-E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9DCBD64C-6C1A-4151-A181-B07C1D0E3C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8537D6A-BA4F-46EB-9C6F-71EF01358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4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ED13319A-37A5-4590-A3EF-D6B30C87E0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70311D-EAAF-4A19-B504-D66E6D3AC7E6}" type="slidenum">
              <a:rPr lang="es-ES" altLang="es-ES"/>
              <a:pPr>
                <a:spcBef>
                  <a:spcPct val="0"/>
                </a:spcBef>
              </a:pPr>
              <a:t>20</a:t>
            </a:fld>
            <a:endParaRPr lang="es-ES" altLang="es-E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9DCBD64C-6C1A-4151-A181-B07C1D0E3C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8537D6A-BA4F-46EB-9C6F-71EF01358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1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6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0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73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1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0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8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1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10/19/2021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37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wolframalpha.com/widgets/gallery/view.jsp?id=89a26a363b87a87ac6a94277e841b7f4" TargetMode="Externa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5.wav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5.wm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audio equipment">
            <a:extLst>
              <a:ext uri="{FF2B5EF4-FFF2-40B4-BE49-F238E27FC236}">
                <a16:creationId xmlns:a16="http://schemas.microsoft.com/office/drawing/2014/main" id="{0F74AA45-F648-4AB4-99B7-6458F1790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940B2-1DB9-4B4E-9431-3885D5722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altLang="es-ES">
                <a:solidFill>
                  <a:srgbClr val="FFFFFF"/>
                </a:solidFill>
              </a:rPr>
              <a:t>Psychophysics of the basic sound dimensions: Loudness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47498-6A3B-4276-A98D-E744BBD92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3DF74BF-F7B7-4762-90E9-0E740A2EB7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13668" y="286603"/>
            <a:ext cx="6442012" cy="1450757"/>
          </a:xfrm>
        </p:spPr>
        <p:txBody>
          <a:bodyPr/>
          <a:lstStyle/>
          <a:p>
            <a:pPr eaLnBrk="1" hangingPunct="1"/>
            <a:r>
              <a:rPr lang="es-ES" altLang="es-ES" sz="3800" dirty="0" err="1"/>
              <a:t>Compression</a:t>
            </a:r>
            <a:r>
              <a:rPr lang="es-ES" altLang="es-ES" sz="3800" dirty="0"/>
              <a:t> and </a:t>
            </a:r>
            <a:r>
              <a:rPr lang="es-ES" altLang="es-ES" sz="3800" dirty="0" err="1"/>
              <a:t>rarefaction</a:t>
            </a:r>
            <a:endParaRPr lang="es-ES" altLang="es-ES" sz="3800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7C6E840-3928-4403-9552-DD4AE1023C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s-ES"/>
          </a:p>
        </p:txBody>
      </p:sp>
      <p:pic>
        <p:nvPicPr>
          <p:cNvPr id="9220" name="Picture 4" descr="waveform-compression-rarefaction">
            <a:extLst>
              <a:ext uri="{FF2B5EF4-FFF2-40B4-BE49-F238E27FC236}">
                <a16:creationId xmlns:a16="http://schemas.microsoft.com/office/drawing/2014/main" id="{BA72B7B1-AAC7-4A0F-8B72-65161E6C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2636839"/>
            <a:ext cx="4859338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stp01">
            <a:extLst>
              <a:ext uri="{FF2B5EF4-FFF2-40B4-BE49-F238E27FC236}">
                <a16:creationId xmlns:a16="http://schemas.microsoft.com/office/drawing/2014/main" id="{9EF7B7A0-2A08-473C-B7CD-90CF3B33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38" y="1011981"/>
            <a:ext cx="398303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14644-00B4-4C76-A5D9-29A51233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rgbClr val="FFFFFF"/>
                </a:solidFill>
              </a:rPr>
              <a:t>Absolute thresholds</a:t>
            </a:r>
            <a:endParaRPr lang="en-GB" sz="36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A3DF8B-CABF-444A-8301-ED5E6E1C5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429000"/>
            <a:ext cx="3084844" cy="256031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Different measurement conditions yield slightly different curves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50A2C46-036A-4248-AE0B-A96E455A5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8" y="640080"/>
            <a:ext cx="63929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4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BD38-0E71-452F-9872-610C12A5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dB</a:t>
            </a:r>
            <a:r>
              <a:rPr lang="es-ES" baseline="-25000" dirty="0" err="1"/>
              <a:t>SPL</a:t>
            </a:r>
            <a:endParaRPr lang="en-GB" baseline="-25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231211-868C-46E9-9E20-BBA9CECF2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97661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453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C6C48-D221-4530-92EA-08B7B7BE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FFFFFF"/>
                </a:solidFill>
              </a:rPr>
              <a:t>The</a:t>
            </a:r>
            <a:r>
              <a:rPr lang="es-ES" sz="3600" dirty="0">
                <a:solidFill>
                  <a:srgbClr val="FFFFFF"/>
                </a:solidFill>
              </a:rPr>
              <a:t> </a:t>
            </a:r>
            <a:r>
              <a:rPr lang="es-ES" sz="3600" dirty="0" err="1">
                <a:solidFill>
                  <a:srgbClr val="FFFFFF"/>
                </a:solidFill>
              </a:rPr>
              <a:t>dB</a:t>
            </a:r>
            <a:r>
              <a:rPr lang="es-ES" sz="3600" baseline="-25000" dirty="0" err="1">
                <a:solidFill>
                  <a:srgbClr val="FFFFFF"/>
                </a:solidFill>
              </a:rPr>
              <a:t>SPL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2AD81-23BF-482C-992E-AC2B64C84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137544"/>
            <a:ext cx="3084844" cy="3404923"/>
          </a:xfrm>
        </p:spPr>
        <p:txBody>
          <a:bodyPr>
            <a:normAutofit fontScale="85000" lnSpcReduction="20000"/>
          </a:bodyPr>
          <a:lstStyle/>
          <a:p>
            <a:r>
              <a:rPr lang="es-ES" sz="2100" dirty="0" err="1">
                <a:solidFill>
                  <a:srgbClr val="FFFFFF"/>
                </a:solidFill>
              </a:rPr>
              <a:t>Avoid</a:t>
            </a:r>
            <a:r>
              <a:rPr lang="es-ES" sz="2100" dirty="0">
                <a:solidFill>
                  <a:srgbClr val="FFFFFF"/>
                </a:solidFill>
              </a:rPr>
              <a:t> </a:t>
            </a:r>
            <a:r>
              <a:rPr lang="es-ES" sz="2100" dirty="0" err="1">
                <a:solidFill>
                  <a:srgbClr val="FFFFFF"/>
                </a:solidFill>
              </a:rPr>
              <a:t>recurrent</a:t>
            </a:r>
            <a:r>
              <a:rPr lang="es-ES" sz="2100" dirty="0">
                <a:solidFill>
                  <a:srgbClr val="FFFFFF"/>
                </a:solidFill>
              </a:rPr>
              <a:t> </a:t>
            </a:r>
            <a:r>
              <a:rPr lang="es-ES" sz="2100" dirty="0" err="1">
                <a:solidFill>
                  <a:srgbClr val="FFFFFF"/>
                </a:solidFill>
              </a:rPr>
              <a:t>events</a:t>
            </a:r>
            <a:r>
              <a:rPr lang="es-ES" sz="2100" dirty="0">
                <a:solidFill>
                  <a:srgbClr val="FFFFFF"/>
                </a:solidFill>
              </a:rPr>
              <a:t> </a:t>
            </a:r>
            <a:r>
              <a:rPr lang="es-ES" sz="2100" dirty="0" err="1">
                <a:solidFill>
                  <a:srgbClr val="FFFFFF"/>
                </a:solidFill>
              </a:rPr>
              <a:t>generating</a:t>
            </a:r>
            <a:r>
              <a:rPr lang="es-ES" sz="2100" dirty="0">
                <a:solidFill>
                  <a:srgbClr val="FFFFFF"/>
                </a:solidFill>
              </a:rPr>
              <a:t> &gt;90dBSPL</a:t>
            </a:r>
          </a:p>
          <a:p>
            <a:r>
              <a:rPr lang="es-ES" sz="2100" dirty="0">
                <a:solidFill>
                  <a:srgbClr val="FFFFFF"/>
                </a:solidFill>
              </a:rPr>
              <a:t>(</a:t>
            </a:r>
            <a:r>
              <a:rPr lang="es-ES" sz="2100" dirty="0" err="1">
                <a:solidFill>
                  <a:srgbClr val="FFFFFF"/>
                </a:solidFill>
              </a:rPr>
              <a:t>avoid</a:t>
            </a:r>
            <a:r>
              <a:rPr lang="es-ES" sz="2100" dirty="0">
                <a:solidFill>
                  <a:srgbClr val="FFFFFF"/>
                </a:solidFill>
              </a:rPr>
              <a:t> </a:t>
            </a:r>
            <a:r>
              <a:rPr lang="es-ES" sz="2100" dirty="0" err="1">
                <a:solidFill>
                  <a:srgbClr val="FFFFFF"/>
                </a:solidFill>
              </a:rPr>
              <a:t>physical</a:t>
            </a:r>
            <a:r>
              <a:rPr lang="es-ES" sz="2100" dirty="0">
                <a:solidFill>
                  <a:srgbClr val="FFFFFF"/>
                </a:solidFill>
              </a:rPr>
              <a:t> </a:t>
            </a:r>
            <a:r>
              <a:rPr lang="es-ES" sz="2100" dirty="0" err="1">
                <a:solidFill>
                  <a:srgbClr val="FFFFFF"/>
                </a:solidFill>
              </a:rPr>
              <a:t>damage</a:t>
            </a:r>
            <a:r>
              <a:rPr lang="es-ES" sz="2100" dirty="0">
                <a:solidFill>
                  <a:srgbClr val="FFFFFF"/>
                </a:solidFill>
              </a:rPr>
              <a:t> </a:t>
            </a:r>
            <a:r>
              <a:rPr lang="es-ES" sz="2100" dirty="0" err="1">
                <a:solidFill>
                  <a:srgbClr val="FFFFFF"/>
                </a:solidFill>
              </a:rPr>
              <a:t>of</a:t>
            </a:r>
            <a:r>
              <a:rPr lang="es-ES" sz="2100" dirty="0">
                <a:solidFill>
                  <a:srgbClr val="FFFFFF"/>
                </a:solidFill>
              </a:rPr>
              <a:t> </a:t>
            </a:r>
            <a:r>
              <a:rPr lang="es-ES" sz="2100" dirty="0" err="1">
                <a:solidFill>
                  <a:srgbClr val="FFFFFF"/>
                </a:solidFill>
              </a:rPr>
              <a:t>hair</a:t>
            </a:r>
            <a:r>
              <a:rPr lang="es-ES" sz="2100" dirty="0">
                <a:solidFill>
                  <a:srgbClr val="FFFFFF"/>
                </a:solidFill>
              </a:rPr>
              <a:t> </a:t>
            </a:r>
            <a:r>
              <a:rPr lang="es-ES" sz="2100" dirty="0" err="1">
                <a:solidFill>
                  <a:srgbClr val="FFFFFF"/>
                </a:solidFill>
              </a:rPr>
              <a:t>cells</a:t>
            </a:r>
            <a:r>
              <a:rPr lang="es-ES" sz="2100" dirty="0">
                <a:solidFill>
                  <a:srgbClr val="FFFFFF"/>
                </a:solidFill>
              </a:rPr>
              <a:t>)</a:t>
            </a:r>
          </a:p>
          <a:p>
            <a:endParaRPr lang="es-ES" sz="2100" dirty="0">
              <a:solidFill>
                <a:srgbClr val="FFFFFF"/>
              </a:solidFill>
            </a:endParaRPr>
          </a:p>
          <a:p>
            <a:r>
              <a:rPr lang="es-ES" sz="2100" dirty="0">
                <a:solidFill>
                  <a:srgbClr val="FFFFFF"/>
                </a:solidFill>
              </a:rPr>
              <a:t>Negative </a:t>
            </a:r>
            <a:r>
              <a:rPr lang="es-ES" sz="2100" dirty="0" err="1">
                <a:solidFill>
                  <a:srgbClr val="FFFFFF"/>
                </a:solidFill>
              </a:rPr>
              <a:t>dBSPL</a:t>
            </a:r>
            <a:r>
              <a:rPr lang="es-ES" sz="2100" dirty="0">
                <a:solidFill>
                  <a:srgbClr val="FFFFFF"/>
                </a:solidFill>
              </a:rPr>
              <a:t>?</a:t>
            </a:r>
          </a:p>
          <a:p>
            <a:endParaRPr lang="es-ES" dirty="0">
              <a:solidFill>
                <a:srgbClr val="FFFFFF"/>
              </a:solidFill>
            </a:endParaRPr>
          </a:p>
          <a:p>
            <a:endParaRPr lang="es-ES" dirty="0">
              <a:solidFill>
                <a:srgbClr val="FFFFFF"/>
              </a:solidFill>
            </a:endParaRPr>
          </a:p>
          <a:p>
            <a:endParaRPr lang="es-ES" dirty="0">
              <a:solidFill>
                <a:srgbClr val="FFFFFF"/>
              </a:solidFill>
            </a:endParaRPr>
          </a:p>
          <a:p>
            <a:r>
              <a:rPr lang="ca-ES" altLang="es-ES" sz="1800" dirty="0">
                <a:solidFill>
                  <a:schemeClr val="bg1"/>
                </a:solidFill>
              </a:rPr>
              <a:t>http://www.sengpielaudio.com/calculator-soundlevel.htm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7103E0F-7094-4AF1-8CFC-2A230331A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9" t="28571" r="25029" b="12668"/>
          <a:stretch/>
        </p:blipFill>
        <p:spPr bwMode="auto">
          <a:xfrm>
            <a:off x="4808651" y="1320800"/>
            <a:ext cx="6439921" cy="466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18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9E8A2631-AC16-462E-97F0-4B4B80D7D3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>
                <a:solidFill>
                  <a:srgbClr val="FFFFFF"/>
                </a:solidFill>
              </a:rPr>
              <a:t>Differential thresholds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8D6-C090-4D04-A1DF-AC042B7B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735500" cy="3335519"/>
          </a:xfrm>
        </p:spPr>
        <p:txBody>
          <a:bodyPr>
            <a:normAutofit/>
          </a:bodyPr>
          <a:lstStyle/>
          <a:p>
            <a:endParaRPr lang="en-GB" sz="1500">
              <a:solidFill>
                <a:srgbClr val="FFFFFF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09CA886D-DCE6-4022-9195-F973A8952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38490" r="12842" b="10047"/>
          <a:stretch/>
        </p:blipFill>
        <p:spPr bwMode="auto">
          <a:xfrm>
            <a:off x="5005310" y="14524"/>
            <a:ext cx="6830382" cy="310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db5">
            <a:extLst>
              <a:ext uri="{FF2B5EF4-FFF2-40B4-BE49-F238E27FC236}">
                <a16:creationId xmlns:a16="http://schemas.microsoft.com/office/drawing/2014/main" id="{26B175F6-233A-42B5-9B8D-BA8AAE2BB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" b="-610"/>
          <a:stretch/>
        </p:blipFill>
        <p:spPr bwMode="auto">
          <a:xfrm>
            <a:off x="4796247" y="3120571"/>
            <a:ext cx="5816444" cy="37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ction Button: Sound 11">
            <a:hlinkClick r:id="" action="ppaction://noaction" highlightClick="1">
              <a:snd r:embed="rId5" name="Exemple1.wav"/>
            </a:hlinkClick>
            <a:extLst>
              <a:ext uri="{FF2B5EF4-FFF2-40B4-BE49-F238E27FC236}">
                <a16:creationId xmlns:a16="http://schemas.microsoft.com/office/drawing/2014/main" id="{E7801A0B-248B-4A92-BD42-1CF28D30563B}"/>
              </a:ext>
            </a:extLst>
          </p:cNvPr>
          <p:cNvSpPr/>
          <p:nvPr/>
        </p:nvSpPr>
        <p:spPr>
          <a:xfrm>
            <a:off x="11330867" y="4989285"/>
            <a:ext cx="504825" cy="576263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BB648-732B-4737-9EDF-272057BC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1703851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Sones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08C089-FA8D-4CAB-B61E-A77824472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89" y="2653800"/>
            <a:ext cx="2986326" cy="3335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Subjective scale for loudness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How much louder a sound is than another one?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1 Sone=loudness sensation for 1KHz @ 40dB</a:t>
            </a:r>
            <a:r>
              <a:rPr lang="en-US" sz="1800" baseline="-25000" dirty="0">
                <a:solidFill>
                  <a:srgbClr val="FFFFFF"/>
                </a:solidFill>
              </a:rPr>
              <a:t>SPL</a:t>
            </a:r>
          </a:p>
          <a:p>
            <a:pPr marL="0" indent="0">
              <a:buNone/>
            </a:pPr>
            <a:r>
              <a:rPr lang="en-US" altLang="es-ES" sz="1800" dirty="0">
                <a:solidFill>
                  <a:schemeClr val="bg1"/>
                </a:solidFill>
              </a:rPr>
              <a:t>A 10 dB increase in level gives a doubling in loudness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Which is the loudness of 1KHz @ 60 </a:t>
            </a:r>
            <a:r>
              <a:rPr lang="en-US" sz="1800" dirty="0" err="1">
                <a:solidFill>
                  <a:srgbClr val="FFFFFF"/>
                </a:solidFill>
              </a:rPr>
              <a:t>dB</a:t>
            </a:r>
            <a:r>
              <a:rPr lang="en-US" sz="1800" baseline="-25000" dirty="0" err="1">
                <a:solidFill>
                  <a:srgbClr val="FFFFFF"/>
                </a:solidFill>
              </a:rPr>
              <a:t>SPL</a:t>
            </a:r>
            <a:r>
              <a:rPr lang="en-US" sz="1800" dirty="0">
                <a:solidFill>
                  <a:schemeClr val="bg1"/>
                </a:solidFill>
              </a:rPr>
              <a:t> ?</a:t>
            </a:r>
            <a:r>
              <a:rPr lang="en-US" sz="1800" baseline="-25000" dirty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6D5E23F-FB1C-4D24-9684-06793A3AB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69" y="728661"/>
            <a:ext cx="4419910" cy="5846309"/>
          </a:xfrm>
          <a:prstGeom prst="rect">
            <a:avLst/>
          </a:prstGeom>
        </p:spPr>
      </p:pic>
      <p:pic>
        <p:nvPicPr>
          <p:cNvPr id="10" name="Picture 4" descr="PowerLaw">
            <a:extLst>
              <a:ext uri="{FF2B5EF4-FFF2-40B4-BE49-F238E27FC236}">
                <a16:creationId xmlns:a16="http://schemas.microsoft.com/office/drawing/2014/main" id="{5D3C51B0-449F-4E17-AC83-5255FAF8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9" t="15228" r="1512" b="4953"/>
          <a:stretch>
            <a:fillRect/>
          </a:stretch>
        </p:blipFill>
        <p:spPr bwMode="auto">
          <a:xfrm>
            <a:off x="4104079" y="728662"/>
            <a:ext cx="3668712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30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8ACFC-1788-4EFD-B878-DABE1DE3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FFFFFF"/>
                </a:solidFill>
              </a:rPr>
              <a:t>Phones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B441FE-C2CB-4B5B-B49C-787949E84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165614" cy="3335519"/>
          </a:xfrm>
        </p:spPr>
        <p:txBody>
          <a:bodyPr>
            <a:normAutofit fontScale="77500" lnSpcReduction="20000"/>
          </a:bodyPr>
          <a:lstStyle/>
          <a:p>
            <a:r>
              <a:rPr lang="en-US" altLang="es-ES" sz="2300" dirty="0">
                <a:solidFill>
                  <a:schemeClr val="bg1"/>
                </a:solidFill>
              </a:rPr>
              <a:t>How much do we need to amplify/attenuate a tone to get “equal loudness” between both?</a:t>
            </a:r>
          </a:p>
          <a:p>
            <a:r>
              <a:rPr lang="en-US" altLang="es-ES" sz="2300" dirty="0">
                <a:solidFill>
                  <a:schemeClr val="bg1"/>
                </a:solidFill>
              </a:rPr>
              <a:t>Tones with equal loudness have the same </a:t>
            </a:r>
            <a:r>
              <a:rPr lang="en-US" altLang="es-ES" sz="2300" dirty="0" err="1">
                <a:solidFill>
                  <a:schemeClr val="bg1"/>
                </a:solidFill>
              </a:rPr>
              <a:t>phon</a:t>
            </a:r>
            <a:r>
              <a:rPr lang="en-US" altLang="es-ES" sz="2300" dirty="0">
                <a:solidFill>
                  <a:schemeClr val="bg1"/>
                </a:solidFill>
              </a:rPr>
              <a:t> level</a:t>
            </a:r>
          </a:p>
          <a:p>
            <a:r>
              <a:rPr lang="en-US" sz="2300" dirty="0">
                <a:solidFill>
                  <a:schemeClr val="bg1"/>
                </a:solidFill>
              </a:rPr>
              <a:t>“Loudness” function in hi-fi amplifiers and in music player presets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http://www.wolframalpha.com/widgets/gallery/view.jsp?id=89a26a363b87a87ac6a94277e841b7f4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49B9811-3D4A-4BC9-93BC-5667A9BEE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130" y="798285"/>
            <a:ext cx="7846007" cy="5768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B00B4-C3D9-450A-A625-DA1C95A3D7E1}"/>
              </a:ext>
            </a:extLst>
          </p:cNvPr>
          <p:cNvSpPr txBox="1"/>
          <p:nvPr/>
        </p:nvSpPr>
        <p:spPr>
          <a:xfrm>
            <a:off x="5885646" y="428953"/>
            <a:ext cx="502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Equal</a:t>
            </a:r>
            <a:r>
              <a:rPr lang="es-ES" i="1" dirty="0"/>
              <a:t> </a:t>
            </a:r>
            <a:r>
              <a:rPr lang="es-ES" i="1" dirty="0" err="1"/>
              <a:t>loudness</a:t>
            </a:r>
            <a:r>
              <a:rPr lang="es-ES" i="1" dirty="0"/>
              <a:t>, </a:t>
            </a:r>
            <a:r>
              <a:rPr lang="es-ES" i="1" dirty="0" err="1"/>
              <a:t>isophonic</a:t>
            </a:r>
            <a:r>
              <a:rPr lang="es-ES" i="1" dirty="0"/>
              <a:t>,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i="1" dirty="0"/>
              <a:t>Fletcher &amp; Munson</a:t>
            </a:r>
            <a:r>
              <a:rPr lang="es-ES" dirty="0"/>
              <a:t> curves</a:t>
            </a:r>
            <a:endParaRPr lang="en-GB" dirty="0"/>
          </a:p>
        </p:txBody>
      </p:sp>
      <p:sp>
        <p:nvSpPr>
          <p:cNvPr id="11" name="Action Button: Sound 10">
            <a:hlinkClick r:id="" action="ppaction://noaction" highlightClick="1">
              <a:snd r:embed="rId4" name="LowToHighSameAmplitude.wav"/>
            </a:hlinkClick>
            <a:extLst>
              <a:ext uri="{FF2B5EF4-FFF2-40B4-BE49-F238E27FC236}">
                <a16:creationId xmlns:a16="http://schemas.microsoft.com/office/drawing/2014/main" id="{1C2BA707-AA9F-4858-AD98-C49EB7844036}"/>
              </a:ext>
            </a:extLst>
          </p:cNvPr>
          <p:cNvSpPr/>
          <p:nvPr/>
        </p:nvSpPr>
        <p:spPr>
          <a:xfrm>
            <a:off x="9478426" y="6334598"/>
            <a:ext cx="431800" cy="320675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13" name="Action Button: Sound 12">
            <a:hlinkClick r:id="" action="ppaction://noaction" highlightClick="1">
              <a:snd r:embed="rId5" name="LowToHighSameLoudness.wav"/>
            </a:hlinkClick>
            <a:extLst>
              <a:ext uri="{FF2B5EF4-FFF2-40B4-BE49-F238E27FC236}">
                <a16:creationId xmlns:a16="http://schemas.microsoft.com/office/drawing/2014/main" id="{D038F3A4-97B8-4C54-8089-0180493BE8FC}"/>
              </a:ext>
            </a:extLst>
          </p:cNvPr>
          <p:cNvSpPr/>
          <p:nvPr/>
        </p:nvSpPr>
        <p:spPr>
          <a:xfrm>
            <a:off x="10184651" y="6334598"/>
            <a:ext cx="431800" cy="320675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BC4D9-65F4-4755-A10B-B48FB0A7FBF3}"/>
              </a:ext>
            </a:extLst>
          </p:cNvPr>
          <p:cNvSpPr txBox="1"/>
          <p:nvPr/>
        </p:nvSpPr>
        <p:spPr>
          <a:xfrm>
            <a:off x="4616352" y="6285941"/>
            <a:ext cx="513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series </a:t>
            </a:r>
            <a:r>
              <a:rPr lang="es-ES" dirty="0" err="1"/>
              <a:t>sounds</a:t>
            </a:r>
            <a:r>
              <a:rPr lang="es-ES" dirty="0"/>
              <a:t> more </a:t>
            </a:r>
            <a:r>
              <a:rPr lang="es-ES" dirty="0" err="1"/>
              <a:t>isophonic</a:t>
            </a:r>
            <a:r>
              <a:rPr lang="es-ES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83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6AABC548-E165-4567-B7CC-A8BFF93AD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ES"/>
              <a:t>Loudness weighting scales</a:t>
            </a:r>
            <a:endParaRPr lang="es-ES" altLang="es-ES"/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5B885082-9BD1-4CAA-9D32-7C43EA5130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s-ES" altLang="es-ES"/>
          </a:p>
        </p:txBody>
      </p:sp>
      <p:pic>
        <p:nvPicPr>
          <p:cNvPr id="37892" name="Picture 2">
            <a:extLst>
              <a:ext uri="{FF2B5EF4-FFF2-40B4-BE49-F238E27FC236}">
                <a16:creationId xmlns:a16="http://schemas.microsoft.com/office/drawing/2014/main" id="{BC2A166A-03D9-48F1-BDA4-20CE99E9D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51" y="1876956"/>
            <a:ext cx="4555583" cy="410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2">
            <a:extLst>
              <a:ext uri="{FF2B5EF4-FFF2-40B4-BE49-F238E27FC236}">
                <a16:creationId xmlns:a16="http://schemas.microsoft.com/office/drawing/2014/main" id="{CFC8AF15-7A7D-4CB7-A929-2691110B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76956"/>
            <a:ext cx="4587875" cy="410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14F13F-1F46-4D00-BE5D-ABF7723BC836}"/>
              </a:ext>
            </a:extLst>
          </p:cNvPr>
          <p:cNvSpPr txBox="1"/>
          <p:nvPr/>
        </p:nvSpPr>
        <p:spPr>
          <a:xfrm>
            <a:off x="-88394" y="5869094"/>
            <a:ext cx="11421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s-ES" dirty="0"/>
              <a:t>dB(A) = 40 </a:t>
            </a:r>
            <a:r>
              <a:rPr lang="en-US" altLang="es-ES" dirty="0" err="1"/>
              <a:t>phon</a:t>
            </a:r>
            <a:r>
              <a:rPr lang="en-US" altLang="es-ES" dirty="0"/>
              <a:t> curve (approx.) ||| dB(B) = 70 </a:t>
            </a:r>
            <a:r>
              <a:rPr lang="en-US" altLang="es-ES" dirty="0" err="1"/>
              <a:t>phon</a:t>
            </a:r>
            <a:r>
              <a:rPr lang="en-US" altLang="es-ES" dirty="0"/>
              <a:t> curve ||| dB(C) =  essentially flat, for high pressure levels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EA025CA-7746-40EE-AB36-ED63D411D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60" y="94563"/>
            <a:ext cx="1766782" cy="17667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B5653EF-6E01-40CF-BFB9-415A698F13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>
                <a:solidFill>
                  <a:srgbClr val="FFFFFF"/>
                </a:solidFill>
              </a:rPr>
              <a:t>Loudness and duration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22752B5-CF64-4C21-A7A8-9A3BF7F51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3298004"/>
            <a:ext cx="3084844" cy="269131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s-ES" sz="1800" dirty="0">
                <a:solidFill>
                  <a:srgbClr val="FFFFFF"/>
                </a:solidFill>
              </a:rPr>
              <a:t>Energy integration time &lt; 150ms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s-ES" sz="1800" dirty="0">
                <a:solidFill>
                  <a:srgbClr val="FFFFFF"/>
                </a:solidFill>
              </a:rPr>
              <a:t>The longer the tone, the louder, up to 150ms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s-ES" sz="15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456908C2-B6C3-4545-BF01-2F697B150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6" y="1659033"/>
            <a:ext cx="7154957" cy="372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B5653EF-6E01-40CF-BFB9-415A698F13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chemeClr val="bg1"/>
                </a:solidFill>
              </a:rPr>
              <a:t>Neural coding of intensity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22752B5-CF64-4C21-A7A8-9A3BF7F51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3298004"/>
            <a:ext cx="3084844" cy="269131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s-ES" sz="1800" dirty="0">
                <a:solidFill>
                  <a:srgbClr val="FFFFFF"/>
                </a:solidFill>
              </a:rPr>
              <a:t>Firing rate works for low intensities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s-ES" sz="1800" dirty="0">
                <a:solidFill>
                  <a:srgbClr val="FFFFFF"/>
                </a:solidFill>
              </a:rPr>
              <a:t>Number of neurons works for mid-loud intensities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C9F2900-1651-4DC3-B445-FB6F109A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t="11755" r="10341" b="20145"/>
          <a:stretch>
            <a:fillRect/>
          </a:stretch>
        </p:blipFill>
        <p:spPr>
          <a:xfrm>
            <a:off x="4289125" y="115888"/>
            <a:ext cx="4500563" cy="331311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87B271-0C81-42A8-88D3-01EE8760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t="10266" r="12314" b="17278"/>
          <a:stretch>
            <a:fillRect/>
          </a:stretch>
        </p:blipFill>
        <p:spPr bwMode="auto">
          <a:xfrm>
            <a:off x="7228017" y="3607469"/>
            <a:ext cx="4643437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7CE97B-56DB-468B-A006-749601440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1093C2-1867-442A-857B-E469565F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EC0E8-74CB-44EB-A68D-EB48EA9B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Psychophysics</a:t>
            </a:r>
          </a:p>
        </p:txBody>
      </p:sp>
      <p:pic>
        <p:nvPicPr>
          <p:cNvPr id="10" name="Picture 9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47C098B6-16DD-4AAB-896D-CAF7C54C04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8" r="2" b="2259"/>
          <a:stretch/>
        </p:blipFill>
        <p:spPr>
          <a:xfrm>
            <a:off x="20" y="10"/>
            <a:ext cx="3954681" cy="4515449"/>
          </a:xfrm>
          <a:prstGeom prst="rect">
            <a:avLst/>
          </a:prstGeom>
        </p:spPr>
      </p:pic>
      <p:pic>
        <p:nvPicPr>
          <p:cNvPr id="4" name="Content Placeholder 3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7C3CEAF8-F702-44FC-BD8E-59C81BB96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0" r="35731" b="1"/>
          <a:stretch/>
        </p:blipFill>
        <p:spPr>
          <a:xfrm>
            <a:off x="8232598" y="-17476"/>
            <a:ext cx="3956242" cy="4526331"/>
          </a:xfrm>
          <a:prstGeom prst="rect">
            <a:avLst/>
          </a:prstGeom>
        </p:spPr>
      </p:pic>
      <p:pic>
        <p:nvPicPr>
          <p:cNvPr id="8" name="Picture 7" descr="A picture containing person, person, suit, wearing&#10;&#10;Description automatically generated">
            <a:extLst>
              <a:ext uri="{FF2B5EF4-FFF2-40B4-BE49-F238E27FC236}">
                <a16:creationId xmlns:a16="http://schemas.microsoft.com/office/drawing/2014/main" id="{6B3FB260-2578-4670-92F6-0560E71EF2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382"/>
          <a:stretch/>
        </p:blipFill>
        <p:spPr>
          <a:xfrm>
            <a:off x="4114758" y="9854"/>
            <a:ext cx="3957782" cy="45182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BB16461-D3DF-4836-B20B-4E94CAD2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94FC1-7DD3-4F04-A5EF-F633197122E7}"/>
              </a:ext>
            </a:extLst>
          </p:cNvPr>
          <p:cNvSpPr txBox="1"/>
          <p:nvPr/>
        </p:nvSpPr>
        <p:spPr>
          <a:xfrm>
            <a:off x="115910" y="4552938"/>
            <a:ext cx="365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Hermann </a:t>
            </a:r>
            <a:r>
              <a:rPr lang="es-ES" dirty="0" err="1"/>
              <a:t>von</a:t>
            </a:r>
            <a:r>
              <a:rPr lang="es-ES" dirty="0"/>
              <a:t> Helmholtz (1821-1894)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64E0B-B98E-44DC-AE63-231B774EA35E}"/>
              </a:ext>
            </a:extLst>
          </p:cNvPr>
          <p:cNvSpPr txBox="1"/>
          <p:nvPr/>
        </p:nvSpPr>
        <p:spPr>
          <a:xfrm>
            <a:off x="4391696" y="4544891"/>
            <a:ext cx="354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Ernst Heinrich Weber (1795-1878)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F5B67B-F93A-4DDE-8AD1-DCBA3AE70E15}"/>
              </a:ext>
            </a:extLst>
          </p:cNvPr>
          <p:cNvSpPr txBox="1"/>
          <p:nvPr/>
        </p:nvSpPr>
        <p:spPr>
          <a:xfrm>
            <a:off x="8312706" y="4508855"/>
            <a:ext cx="395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Gustav Theodor Fechner (1801-1887)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08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B5653EF-6E01-40CF-BFB9-415A698F13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chemeClr val="bg1"/>
                </a:solidFill>
              </a:rPr>
              <a:t>Neural coding of intensity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22752B5-CF64-4C21-A7A8-9A3BF7F51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3298004"/>
            <a:ext cx="3084844" cy="269131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s-ES" sz="1800" dirty="0">
                <a:solidFill>
                  <a:srgbClr val="FFFFFF"/>
                </a:solidFill>
              </a:rPr>
              <a:t>Compression caused by the basilar membrane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es-ES" sz="1800" dirty="0">
              <a:solidFill>
                <a:srgbClr val="FFFFFF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s-ES" sz="1800" dirty="0">
                <a:solidFill>
                  <a:srgbClr val="FFFFFF"/>
                </a:solidFill>
              </a:rPr>
              <a:t>Intensity is mostly encoded in the early transmission through the auditory pathways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E007B60-CCA7-41E8-8EB1-9AACEC4FF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85" y="791342"/>
            <a:ext cx="4562475" cy="25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 descr="inten_cv">
            <a:extLst>
              <a:ext uri="{FF2B5EF4-FFF2-40B4-BE49-F238E27FC236}">
                <a16:creationId xmlns:a16="http://schemas.microsoft.com/office/drawing/2014/main" id="{6AEF272A-3A66-444E-BD31-A31495F4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648" y="3600450"/>
            <a:ext cx="30194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BA70083D-BE29-4F14-918A-B2F2DA1284C9}"/>
              </a:ext>
            </a:extLst>
          </p:cNvPr>
          <p:cNvSpPr/>
          <p:nvPr/>
        </p:nvSpPr>
        <p:spPr>
          <a:xfrm>
            <a:off x="10277341" y="2971800"/>
            <a:ext cx="1794425" cy="588197"/>
          </a:xfrm>
          <a:prstGeom prst="borderCallout1">
            <a:avLst>
              <a:gd name="adj1" fmla="val 18750"/>
              <a:gd name="adj2" fmla="val -8333"/>
              <a:gd name="adj3" fmla="val -124261"/>
              <a:gd name="adj4" fmla="val -62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Cochlear</a:t>
            </a:r>
            <a:r>
              <a:rPr lang="es-ES" dirty="0"/>
              <a:t> </a:t>
            </a:r>
            <a:r>
              <a:rPr lang="es-ES" dirty="0" err="1"/>
              <a:t>damage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348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B7144B2-EC92-40F9-815C-424DAEBA6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8214" y="190501"/>
            <a:ext cx="7850187" cy="1527175"/>
          </a:xfrm>
        </p:spPr>
        <p:txBody>
          <a:bodyPr/>
          <a:lstStyle/>
          <a:p>
            <a:pPr eaLnBrk="1" hangingPunct="1"/>
            <a:r>
              <a:rPr lang="en-US" altLang="es-ES"/>
              <a:t>Loudness of complex sounds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9F7A6D44-FD64-4DC6-817F-23044949C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5188" y="1905001"/>
            <a:ext cx="7923212" cy="1019175"/>
          </a:xfrm>
        </p:spPr>
        <p:txBody>
          <a:bodyPr/>
          <a:lstStyle/>
          <a:p>
            <a:pPr eaLnBrk="1" hangingPunct="1"/>
            <a:r>
              <a:rPr lang="en-US" altLang="es-ES" dirty="0"/>
              <a:t>Does loudness increase by adding energy at any place in the spectrum?</a:t>
            </a:r>
          </a:p>
        </p:txBody>
      </p:sp>
      <p:grpSp>
        <p:nvGrpSpPr>
          <p:cNvPr id="50180" name="Group 15">
            <a:extLst>
              <a:ext uri="{FF2B5EF4-FFF2-40B4-BE49-F238E27FC236}">
                <a16:creationId xmlns:a16="http://schemas.microsoft.com/office/drawing/2014/main" id="{9D4D4232-D351-4E07-9D54-9F37FA9E243B}"/>
              </a:ext>
            </a:extLst>
          </p:cNvPr>
          <p:cNvGrpSpPr>
            <a:grpSpLocks/>
          </p:cNvGrpSpPr>
          <p:nvPr/>
        </p:nvGrpSpPr>
        <p:grpSpPr bwMode="auto">
          <a:xfrm>
            <a:off x="2279651" y="3213101"/>
            <a:ext cx="7058025" cy="2027238"/>
            <a:chOff x="521" y="2478"/>
            <a:chExt cx="4446" cy="1277"/>
          </a:xfrm>
        </p:grpSpPr>
        <p:sp>
          <p:nvSpPr>
            <p:cNvPr id="50184" name="Line 4">
              <a:extLst>
                <a:ext uri="{FF2B5EF4-FFF2-40B4-BE49-F238E27FC236}">
                  <a16:creationId xmlns:a16="http://schemas.microsoft.com/office/drawing/2014/main" id="{93CF23CE-3F03-4823-BAA0-25F8A03283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0" y="2478"/>
              <a:ext cx="0" cy="9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GB"/>
            </a:p>
          </p:txBody>
        </p:sp>
        <p:sp>
          <p:nvSpPr>
            <p:cNvPr id="50185" name="Line 5">
              <a:extLst>
                <a:ext uri="{FF2B5EF4-FFF2-40B4-BE49-F238E27FC236}">
                  <a16:creationId xmlns:a16="http://schemas.microsoft.com/office/drawing/2014/main" id="{4A3D0ECB-1105-41D2-8BC5-FC1C03A5AB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1" y="2478"/>
              <a:ext cx="0" cy="9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GB"/>
            </a:p>
          </p:txBody>
        </p:sp>
        <p:sp>
          <p:nvSpPr>
            <p:cNvPr id="50186" name="Line 7">
              <a:extLst>
                <a:ext uri="{FF2B5EF4-FFF2-40B4-BE49-F238E27FC236}">
                  <a16:creationId xmlns:a16="http://schemas.microsoft.com/office/drawing/2014/main" id="{74592650-A23E-4036-8047-80E6EA849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2478"/>
              <a:ext cx="0" cy="9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GB"/>
            </a:p>
          </p:txBody>
        </p:sp>
        <p:sp>
          <p:nvSpPr>
            <p:cNvPr id="50187" name="Line 8">
              <a:extLst>
                <a:ext uri="{FF2B5EF4-FFF2-40B4-BE49-F238E27FC236}">
                  <a16:creationId xmlns:a16="http://schemas.microsoft.com/office/drawing/2014/main" id="{153A76EE-B59C-4912-8FC8-AF809672E7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7" y="2478"/>
              <a:ext cx="0" cy="9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GB"/>
            </a:p>
          </p:txBody>
        </p:sp>
        <p:sp>
          <p:nvSpPr>
            <p:cNvPr id="50188" name="Line 9">
              <a:extLst>
                <a:ext uri="{FF2B5EF4-FFF2-40B4-BE49-F238E27FC236}">
                  <a16:creationId xmlns:a16="http://schemas.microsoft.com/office/drawing/2014/main" id="{0EDE379D-F4FB-4E82-ADC0-9C789ACD6E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0" y="2478"/>
              <a:ext cx="0" cy="9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GB"/>
            </a:p>
          </p:txBody>
        </p:sp>
        <p:sp>
          <p:nvSpPr>
            <p:cNvPr id="50189" name="Line 10">
              <a:extLst>
                <a:ext uri="{FF2B5EF4-FFF2-40B4-BE49-F238E27FC236}">
                  <a16:creationId xmlns:a16="http://schemas.microsoft.com/office/drawing/2014/main" id="{33755255-E8CD-4D49-AB5B-1AEAA90B9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" y="2478"/>
              <a:ext cx="0" cy="9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endParaRPr lang="en-GB"/>
            </a:p>
          </p:txBody>
        </p:sp>
        <p:sp>
          <p:nvSpPr>
            <p:cNvPr id="50190" name="Text Box 11">
              <a:extLst>
                <a:ext uri="{FF2B5EF4-FFF2-40B4-BE49-F238E27FC236}">
                  <a16:creationId xmlns:a16="http://schemas.microsoft.com/office/drawing/2014/main" id="{0A14D730-D2DE-4585-AA5F-E68003BB1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3521"/>
              <a:ext cx="122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800">
                  <a:solidFill>
                    <a:schemeClr val="tx1"/>
                  </a:solidFill>
                </a:rPr>
                <a:t>500, 520, 540 Hz</a:t>
              </a:r>
            </a:p>
          </p:txBody>
        </p:sp>
        <p:sp>
          <p:nvSpPr>
            <p:cNvPr id="50191" name="Text Box 12">
              <a:extLst>
                <a:ext uri="{FF2B5EF4-FFF2-40B4-BE49-F238E27FC236}">
                  <a16:creationId xmlns:a16="http://schemas.microsoft.com/office/drawing/2014/main" id="{AC42055A-3073-4C01-9518-2691B9A570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3521"/>
              <a:ext cx="122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800">
                  <a:solidFill>
                    <a:schemeClr val="tx1"/>
                  </a:solidFill>
                </a:rPr>
                <a:t>500, 720, 940 Hz</a:t>
              </a:r>
            </a:p>
          </p:txBody>
        </p:sp>
        <p:sp>
          <p:nvSpPr>
            <p:cNvPr id="50192" name="Text Box 13">
              <a:extLst>
                <a:ext uri="{FF2B5EF4-FFF2-40B4-BE49-F238E27FC236}">
                  <a16:creationId xmlns:a16="http://schemas.microsoft.com/office/drawing/2014/main" id="{7064A249-7E86-4713-B394-710C617A6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659"/>
              <a:ext cx="199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s-ES" sz="1800">
                  <a:solidFill>
                    <a:schemeClr val="tx1"/>
                  </a:solidFill>
                </a:rPr>
                <a:t>Are this 2 tones isophonic?</a:t>
              </a:r>
            </a:p>
          </p:txBody>
        </p:sp>
      </p:grpSp>
      <p:sp>
        <p:nvSpPr>
          <p:cNvPr id="50181" name="Rectangle 14">
            <a:extLst>
              <a:ext uri="{FF2B5EF4-FFF2-40B4-BE49-F238E27FC236}">
                <a16:creationId xmlns:a16="http://schemas.microsoft.com/office/drawing/2014/main" id="{91CA37B3-B9C8-4E66-BC02-A3144C31D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45" y="5589590"/>
            <a:ext cx="11640456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buNone/>
            </a:pPr>
            <a:r>
              <a:rPr lang="en-US" altLang="es-ES" dirty="0"/>
              <a:t>We must consider the frequency resolution of our hearing system</a:t>
            </a:r>
          </a:p>
        </p:txBody>
      </p:sp>
      <p:sp>
        <p:nvSpPr>
          <p:cNvPr id="50182" name="AutoShape 16">
            <a:hlinkClick r:id="" action="ppaction://noaction" highlightClick="1">
              <a:snd r:embed="rId3" name="closepartials.wav"/>
            </a:hlinkClick>
            <a:extLst>
              <a:ext uri="{FF2B5EF4-FFF2-40B4-BE49-F238E27FC236}">
                <a16:creationId xmlns:a16="http://schemas.microsoft.com/office/drawing/2014/main" id="{E1A58AEC-B5D0-4159-AD6A-2E3F6F63D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1" y="4149726"/>
            <a:ext cx="360363" cy="358775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sp>
        <p:nvSpPr>
          <p:cNvPr id="50183" name="AutoShape 17">
            <a:hlinkClick r:id="" action="ppaction://noaction" highlightClick="1">
              <a:snd r:embed="rId4" name="separatedpartials.wav"/>
            </a:hlinkClick>
            <a:extLst>
              <a:ext uri="{FF2B5EF4-FFF2-40B4-BE49-F238E27FC236}">
                <a16:creationId xmlns:a16="http://schemas.microsoft.com/office/drawing/2014/main" id="{F6C58993-52A8-478E-BFFB-6C00B9B5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988" y="4221164"/>
            <a:ext cx="360362" cy="358775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6E7E4AB5-9DE4-4132-9A81-F7E0C318B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08164" y="0"/>
            <a:ext cx="8378825" cy="871538"/>
          </a:xfrm>
        </p:spPr>
        <p:txBody>
          <a:bodyPr/>
          <a:lstStyle/>
          <a:p>
            <a:pPr eaLnBrk="1" hangingPunct="1"/>
            <a:r>
              <a:rPr lang="en-US" altLang="es-ES">
                <a:ea typeface="ＭＳ Ｐゴシック" panose="020B0600070205080204" pitchFamily="34" charset="-128"/>
              </a:rPr>
              <a:t>Auditory filters and loudness</a:t>
            </a:r>
          </a:p>
        </p:txBody>
      </p:sp>
      <p:grpSp>
        <p:nvGrpSpPr>
          <p:cNvPr id="52227" name="Group 86">
            <a:extLst>
              <a:ext uri="{FF2B5EF4-FFF2-40B4-BE49-F238E27FC236}">
                <a16:creationId xmlns:a16="http://schemas.microsoft.com/office/drawing/2014/main" id="{0AA65A83-E58C-450D-BE29-66864E7D0147}"/>
              </a:ext>
            </a:extLst>
          </p:cNvPr>
          <p:cNvGrpSpPr>
            <a:grpSpLocks/>
          </p:cNvGrpSpPr>
          <p:nvPr/>
        </p:nvGrpSpPr>
        <p:grpSpPr bwMode="auto">
          <a:xfrm>
            <a:off x="1755775" y="931863"/>
            <a:ext cx="4171950" cy="2871788"/>
            <a:chOff x="146" y="450"/>
            <a:chExt cx="2628" cy="1809"/>
          </a:xfrm>
        </p:grpSpPr>
        <p:sp>
          <p:nvSpPr>
            <p:cNvPr id="52270" name="Text Box 12">
              <a:extLst>
                <a:ext uri="{FF2B5EF4-FFF2-40B4-BE49-F238E27FC236}">
                  <a16:creationId xmlns:a16="http://schemas.microsoft.com/office/drawing/2014/main" id="{B0937D04-724B-407A-95FC-D6488365F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119" y="1205"/>
              <a:ext cx="90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6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Relative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6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amplitude (dB)</a:t>
              </a:r>
            </a:p>
          </p:txBody>
        </p:sp>
        <p:grpSp>
          <p:nvGrpSpPr>
            <p:cNvPr id="52271" name="Group 83">
              <a:extLst>
                <a:ext uri="{FF2B5EF4-FFF2-40B4-BE49-F238E27FC236}">
                  <a16:creationId xmlns:a16="http://schemas.microsoft.com/office/drawing/2014/main" id="{07E86D64-8A44-414F-A42F-B896C0090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" y="450"/>
              <a:ext cx="2270" cy="1809"/>
              <a:chOff x="504" y="450"/>
              <a:chExt cx="2270" cy="1809"/>
            </a:xfrm>
          </p:grpSpPr>
          <p:sp>
            <p:nvSpPr>
              <p:cNvPr id="52273" name="Freeform 4">
                <a:extLst>
                  <a:ext uri="{FF2B5EF4-FFF2-40B4-BE49-F238E27FC236}">
                    <a16:creationId xmlns:a16="http://schemas.microsoft.com/office/drawing/2014/main" id="{BFAC6FF0-DFA7-4476-9283-66122A3E6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1333"/>
                <a:ext cx="447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74" name="Freeform 5">
                <a:extLst>
                  <a:ext uri="{FF2B5EF4-FFF2-40B4-BE49-F238E27FC236}">
                    <a16:creationId xmlns:a16="http://schemas.microsoft.com/office/drawing/2014/main" id="{F150CF73-24C9-460E-8280-1C8A037A4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" y="1333"/>
                <a:ext cx="448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75" name="Freeform 6">
                <a:extLst>
                  <a:ext uri="{FF2B5EF4-FFF2-40B4-BE49-F238E27FC236}">
                    <a16:creationId xmlns:a16="http://schemas.microsoft.com/office/drawing/2014/main" id="{2CE42555-1D08-468B-A6BD-AA0E5B25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" y="1333"/>
                <a:ext cx="447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76" name="Freeform 7">
                <a:extLst>
                  <a:ext uri="{FF2B5EF4-FFF2-40B4-BE49-F238E27FC236}">
                    <a16:creationId xmlns:a16="http://schemas.microsoft.com/office/drawing/2014/main" id="{62B6F5F9-9A3B-45C6-9E55-47892AE4A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" y="1333"/>
                <a:ext cx="448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77" name="Line 8">
                <a:extLst>
                  <a:ext uri="{FF2B5EF4-FFF2-40B4-BE49-F238E27FC236}">
                    <a16:creationId xmlns:a16="http://schemas.microsoft.com/office/drawing/2014/main" id="{955050EB-495A-46FC-958D-0C58C97B8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" y="1793"/>
                <a:ext cx="22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78" name="Text Box 9">
                <a:extLst>
                  <a:ext uri="{FF2B5EF4-FFF2-40B4-BE49-F238E27FC236}">
                    <a16:creationId xmlns:a16="http://schemas.microsoft.com/office/drawing/2014/main" id="{390FFE07-BCDF-4D19-BF5F-BD49108953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7" y="2046"/>
                <a:ext cx="99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Frequency (kHz)</a:t>
                </a:r>
              </a:p>
            </p:txBody>
          </p:sp>
          <p:sp>
            <p:nvSpPr>
              <p:cNvPr id="52279" name="Text Box 10">
                <a:extLst>
                  <a:ext uri="{FF2B5EF4-FFF2-40B4-BE49-F238E27FC236}">
                    <a16:creationId xmlns:a16="http://schemas.microsoft.com/office/drawing/2014/main" id="{DD114DD5-7B57-4EBB-AB91-CA808CC356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8" y="1870"/>
                <a:ext cx="168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794        1000     1260    1588</a:t>
                </a:r>
              </a:p>
            </p:txBody>
          </p:sp>
          <p:sp>
            <p:nvSpPr>
              <p:cNvPr id="52280" name="Line 11">
                <a:extLst>
                  <a:ext uri="{FF2B5EF4-FFF2-40B4-BE49-F238E27FC236}">
                    <a16:creationId xmlns:a16="http://schemas.microsoft.com/office/drawing/2014/main" id="{C3E80313-3EAE-4EBD-B03A-87C7B132F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4" y="1052"/>
                <a:ext cx="0" cy="7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pSp>
            <p:nvGrpSpPr>
              <p:cNvPr id="52281" name="Group 16">
                <a:extLst>
                  <a:ext uri="{FF2B5EF4-FFF2-40B4-BE49-F238E27FC236}">
                    <a16:creationId xmlns:a16="http://schemas.microsoft.com/office/drawing/2014/main" id="{B21EA732-453D-42C1-BA9F-9C1FD6BD6D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2" y="516"/>
                <a:ext cx="825" cy="356"/>
                <a:chOff x="4513" y="1673"/>
                <a:chExt cx="572" cy="364"/>
              </a:xfrm>
            </p:grpSpPr>
            <p:sp>
              <p:nvSpPr>
                <p:cNvPr id="52288" name="Line 17">
                  <a:extLst>
                    <a:ext uri="{FF2B5EF4-FFF2-40B4-BE49-F238E27FC236}">
                      <a16:creationId xmlns:a16="http://schemas.microsoft.com/office/drawing/2014/main" id="{CA097F67-BB2A-4462-A797-DCF3D70E16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3" y="1673"/>
                  <a:ext cx="1" cy="3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2289" name="Line 18">
                  <a:extLst>
                    <a:ext uri="{FF2B5EF4-FFF2-40B4-BE49-F238E27FC236}">
                      <a16:creationId xmlns:a16="http://schemas.microsoft.com/office/drawing/2014/main" id="{366AC482-85FD-4AE3-B89E-79CF139165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4" y="2037"/>
                  <a:ext cx="57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52282" name="Text Box 19">
                <a:extLst>
                  <a:ext uri="{FF2B5EF4-FFF2-40B4-BE49-F238E27FC236}">
                    <a16:creationId xmlns:a16="http://schemas.microsoft.com/office/drawing/2014/main" id="{D73966BF-5FC9-4E59-B223-6704B69BBE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527"/>
                <a:ext cx="411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Level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(dB)</a:t>
                </a:r>
                <a:endParaRPr lang="en-US" altLang="es-ES" sz="24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2283" name="Text Box 20">
                <a:extLst>
                  <a:ext uri="{FF2B5EF4-FFF2-40B4-BE49-F238E27FC236}">
                    <a16:creationId xmlns:a16="http://schemas.microsoft.com/office/drawing/2014/main" id="{1AE8FEE7-4543-4A7A-A77F-66CB253FAC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26" y="1117"/>
                <a:ext cx="6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Freq (kHz)</a:t>
                </a:r>
              </a:p>
            </p:txBody>
          </p:sp>
          <p:sp>
            <p:nvSpPr>
              <p:cNvPr id="52284" name="Line 21">
                <a:extLst>
                  <a:ext uri="{FF2B5EF4-FFF2-40B4-BE49-F238E27FC236}">
                    <a16:creationId xmlns:a16="http://schemas.microsoft.com/office/drawing/2014/main" id="{A94C33FB-B834-4A80-91EF-73AD3C736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9" y="544"/>
                <a:ext cx="0" cy="327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85" name="Text Box 22">
                <a:extLst>
                  <a:ext uri="{FF2B5EF4-FFF2-40B4-BE49-F238E27FC236}">
                    <a16:creationId xmlns:a16="http://schemas.microsoft.com/office/drawing/2014/main" id="{BD9AC2AF-3D2C-404D-84B3-AB53240C08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4" y="907"/>
                <a:ext cx="56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1.1  1.15</a:t>
                </a:r>
              </a:p>
            </p:txBody>
          </p:sp>
          <p:sp>
            <p:nvSpPr>
              <p:cNvPr id="52286" name="Text Box 23">
                <a:extLst>
                  <a:ext uri="{FF2B5EF4-FFF2-40B4-BE49-F238E27FC236}">
                    <a16:creationId xmlns:a16="http://schemas.microsoft.com/office/drawing/2014/main" id="{1E91C007-E767-453C-A289-652034CEFF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4" y="450"/>
                <a:ext cx="24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62</a:t>
                </a:r>
                <a:endParaRPr lang="en-US" altLang="es-ES" sz="24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2287" name="Line 60">
                <a:extLst>
                  <a:ext uri="{FF2B5EF4-FFF2-40B4-BE49-F238E27FC236}">
                    <a16:creationId xmlns:a16="http://schemas.microsoft.com/office/drawing/2014/main" id="{8B64F37F-1B5E-482D-91A8-22C3EBCE1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5" y="544"/>
                <a:ext cx="0" cy="327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52272" name="Text Box 84">
              <a:extLst>
                <a:ext uri="{FF2B5EF4-FFF2-40B4-BE49-F238E27FC236}">
                  <a16:creationId xmlns:a16="http://schemas.microsoft.com/office/drawing/2014/main" id="{1B30CADD-FD6F-43F9-9191-95B10EA2C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" y="549"/>
              <a:ext cx="815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4F81BD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24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65 phons</a:t>
              </a:r>
            </a:p>
          </p:txBody>
        </p:sp>
      </p:grpSp>
      <p:grpSp>
        <p:nvGrpSpPr>
          <p:cNvPr id="52228" name="Group 111">
            <a:extLst>
              <a:ext uri="{FF2B5EF4-FFF2-40B4-BE49-F238E27FC236}">
                <a16:creationId xmlns:a16="http://schemas.microsoft.com/office/drawing/2014/main" id="{0D4A6F00-73B1-4B11-89C9-8103511FEBE6}"/>
              </a:ext>
            </a:extLst>
          </p:cNvPr>
          <p:cNvGrpSpPr>
            <a:grpSpLocks/>
          </p:cNvGrpSpPr>
          <p:nvPr/>
        </p:nvGrpSpPr>
        <p:grpSpPr bwMode="auto">
          <a:xfrm>
            <a:off x="4032250" y="3987801"/>
            <a:ext cx="4217988" cy="2871788"/>
            <a:chOff x="1537" y="2375"/>
            <a:chExt cx="2657" cy="1809"/>
          </a:xfrm>
        </p:grpSpPr>
        <p:sp>
          <p:nvSpPr>
            <p:cNvPr id="52250" name="Text Box 88">
              <a:extLst>
                <a:ext uri="{FF2B5EF4-FFF2-40B4-BE49-F238E27FC236}">
                  <a16:creationId xmlns:a16="http://schemas.microsoft.com/office/drawing/2014/main" id="{F3A3ACAD-2F04-4564-8C4E-830B4F552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300" y="3133"/>
              <a:ext cx="90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6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Relative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6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amplitude (dB)</a:t>
              </a:r>
            </a:p>
          </p:txBody>
        </p:sp>
        <p:grpSp>
          <p:nvGrpSpPr>
            <p:cNvPr id="52251" name="Group 108">
              <a:extLst>
                <a:ext uri="{FF2B5EF4-FFF2-40B4-BE49-F238E27FC236}">
                  <a16:creationId xmlns:a16="http://schemas.microsoft.com/office/drawing/2014/main" id="{2C9D791C-D6C8-47BD-A2A7-0BF80B481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4" y="2375"/>
              <a:ext cx="2270" cy="1809"/>
              <a:chOff x="1924" y="2375"/>
              <a:chExt cx="2270" cy="1809"/>
            </a:xfrm>
          </p:grpSpPr>
          <p:sp>
            <p:nvSpPr>
              <p:cNvPr id="52253" name="Freeform 90">
                <a:extLst>
                  <a:ext uri="{FF2B5EF4-FFF2-40B4-BE49-F238E27FC236}">
                    <a16:creationId xmlns:a16="http://schemas.microsoft.com/office/drawing/2014/main" id="{DED428CE-E8A2-4B44-A03A-B03A699A5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2" y="3258"/>
                <a:ext cx="447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54" name="Freeform 91">
                <a:extLst>
                  <a:ext uri="{FF2B5EF4-FFF2-40B4-BE49-F238E27FC236}">
                    <a16:creationId xmlns:a16="http://schemas.microsoft.com/office/drawing/2014/main" id="{1EBD990E-8FFD-4A56-9DDB-4C89E9868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" y="3258"/>
                <a:ext cx="448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9964" name="Freeform 92">
                <a:extLst>
                  <a:ext uri="{FF2B5EF4-FFF2-40B4-BE49-F238E27FC236}">
                    <a16:creationId xmlns:a16="http://schemas.microsoft.com/office/drawing/2014/main" id="{E1D3A7F6-F256-4C2F-87ED-C0156ECBA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3258"/>
                <a:ext cx="447" cy="475"/>
              </a:xfrm>
              <a:custGeom>
                <a:avLst/>
                <a:gdLst/>
                <a:ahLst/>
                <a:cxnLst>
                  <a:cxn ang="0">
                    <a:pos x="28" y="1363"/>
                  </a:cxn>
                  <a:cxn ang="0">
                    <a:pos x="11" y="980"/>
                  </a:cxn>
                  <a:cxn ang="0">
                    <a:pos x="93" y="555"/>
                  </a:cxn>
                  <a:cxn ang="0">
                    <a:pos x="346" y="237"/>
                  </a:cxn>
                  <a:cxn ang="0">
                    <a:pos x="1073" y="188"/>
                  </a:cxn>
                  <a:cxn ang="0">
                    <a:pos x="1375" y="1363"/>
                  </a:cxn>
                </a:cxnLst>
                <a:rect l="0" t="0" r="r" b="b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s-ES"/>
              </a:p>
            </p:txBody>
          </p:sp>
          <p:sp>
            <p:nvSpPr>
              <p:cNvPr id="79965" name="Freeform 93">
                <a:extLst>
                  <a:ext uri="{FF2B5EF4-FFF2-40B4-BE49-F238E27FC236}">
                    <a16:creationId xmlns:a16="http://schemas.microsoft.com/office/drawing/2014/main" id="{A0DFBA34-7588-4BBE-9552-A7635E71B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3258"/>
                <a:ext cx="448" cy="475"/>
              </a:xfrm>
              <a:custGeom>
                <a:avLst/>
                <a:gdLst/>
                <a:ahLst/>
                <a:cxnLst>
                  <a:cxn ang="0">
                    <a:pos x="28" y="1363"/>
                  </a:cxn>
                  <a:cxn ang="0">
                    <a:pos x="11" y="980"/>
                  </a:cxn>
                  <a:cxn ang="0">
                    <a:pos x="93" y="555"/>
                  </a:cxn>
                  <a:cxn ang="0">
                    <a:pos x="346" y="237"/>
                  </a:cxn>
                  <a:cxn ang="0">
                    <a:pos x="1073" y="188"/>
                  </a:cxn>
                  <a:cxn ang="0">
                    <a:pos x="1375" y="1363"/>
                  </a:cxn>
                </a:cxnLst>
                <a:rect l="0" t="0" r="r" b="b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s-ES"/>
              </a:p>
            </p:txBody>
          </p:sp>
          <p:sp>
            <p:nvSpPr>
              <p:cNvPr id="52257" name="Line 94">
                <a:extLst>
                  <a:ext uri="{FF2B5EF4-FFF2-40B4-BE49-F238E27FC236}">
                    <a16:creationId xmlns:a16="http://schemas.microsoft.com/office/drawing/2014/main" id="{5DEE1404-BB8A-4551-9C30-CF540A420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4" y="3718"/>
                <a:ext cx="22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58" name="Text Box 95">
                <a:extLst>
                  <a:ext uri="{FF2B5EF4-FFF2-40B4-BE49-F238E27FC236}">
                    <a16:creationId xmlns:a16="http://schemas.microsoft.com/office/drawing/2014/main" id="{79806B95-C0EB-47D0-BA4C-4DD806BEEC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77" y="3971"/>
                <a:ext cx="99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Frequency (kHz)</a:t>
                </a:r>
              </a:p>
            </p:txBody>
          </p:sp>
          <p:sp>
            <p:nvSpPr>
              <p:cNvPr id="52259" name="Text Box 96">
                <a:extLst>
                  <a:ext uri="{FF2B5EF4-FFF2-40B4-BE49-F238E27FC236}">
                    <a16:creationId xmlns:a16="http://schemas.microsoft.com/office/drawing/2014/main" id="{18541587-2651-4446-88A4-98DEB997FB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8" y="3795"/>
                <a:ext cx="168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794        1000     1260    1588</a:t>
                </a:r>
              </a:p>
            </p:txBody>
          </p:sp>
          <p:sp>
            <p:nvSpPr>
              <p:cNvPr id="52260" name="Line 97">
                <a:extLst>
                  <a:ext uri="{FF2B5EF4-FFF2-40B4-BE49-F238E27FC236}">
                    <a16:creationId xmlns:a16="http://schemas.microsoft.com/office/drawing/2014/main" id="{7D08DFE9-397E-4A53-8FBD-E1AE54BB0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4" y="2977"/>
                <a:ext cx="0" cy="7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pSp>
            <p:nvGrpSpPr>
              <p:cNvPr id="52261" name="Group 98">
                <a:extLst>
                  <a:ext uri="{FF2B5EF4-FFF2-40B4-BE49-F238E27FC236}">
                    <a16:creationId xmlns:a16="http://schemas.microsoft.com/office/drawing/2014/main" id="{DDFBBEC6-1623-44DB-8A84-7BB79DAC22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62" y="2441"/>
                <a:ext cx="825" cy="356"/>
                <a:chOff x="4513" y="1673"/>
                <a:chExt cx="572" cy="364"/>
              </a:xfrm>
            </p:grpSpPr>
            <p:sp>
              <p:nvSpPr>
                <p:cNvPr id="52268" name="Line 99">
                  <a:extLst>
                    <a:ext uri="{FF2B5EF4-FFF2-40B4-BE49-F238E27FC236}">
                      <a16:creationId xmlns:a16="http://schemas.microsoft.com/office/drawing/2014/main" id="{3731B395-1440-4869-A7AD-32E3DAB29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3" y="1673"/>
                  <a:ext cx="1" cy="3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2269" name="Line 100">
                  <a:extLst>
                    <a:ext uri="{FF2B5EF4-FFF2-40B4-BE49-F238E27FC236}">
                      <a16:creationId xmlns:a16="http://schemas.microsoft.com/office/drawing/2014/main" id="{F26C58ED-E936-4EA2-924F-937C89734D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4" y="2037"/>
                  <a:ext cx="57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52262" name="Text Box 101">
                <a:extLst>
                  <a:ext uri="{FF2B5EF4-FFF2-40B4-BE49-F238E27FC236}">
                    <a16:creationId xmlns:a16="http://schemas.microsoft.com/office/drawing/2014/main" id="{9AD09293-9086-416A-AA53-81051AED5B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6" y="2452"/>
                <a:ext cx="411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Level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(dB)</a:t>
                </a:r>
                <a:endParaRPr lang="en-US" altLang="es-ES" sz="24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2263" name="Text Box 102">
                <a:extLst>
                  <a:ext uri="{FF2B5EF4-FFF2-40B4-BE49-F238E27FC236}">
                    <a16:creationId xmlns:a16="http://schemas.microsoft.com/office/drawing/2014/main" id="{10FD06CA-31EE-4D1C-AC57-37B7FF767E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6" y="3042"/>
                <a:ext cx="6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Freq (kHz)</a:t>
                </a:r>
              </a:p>
            </p:txBody>
          </p:sp>
          <p:sp>
            <p:nvSpPr>
              <p:cNvPr id="52264" name="Line 103">
                <a:extLst>
                  <a:ext uri="{FF2B5EF4-FFF2-40B4-BE49-F238E27FC236}">
                    <a16:creationId xmlns:a16="http://schemas.microsoft.com/office/drawing/2014/main" id="{E68BA9B7-8C76-4DF8-8299-7A1FA876D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9" y="2469"/>
                <a:ext cx="0" cy="327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65" name="Text Box 104">
                <a:extLst>
                  <a:ext uri="{FF2B5EF4-FFF2-40B4-BE49-F238E27FC236}">
                    <a16:creationId xmlns:a16="http://schemas.microsoft.com/office/drawing/2014/main" id="{F58C6582-DE85-4CE8-B1BB-A4151361FE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4" y="2832"/>
                <a:ext cx="72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1.1         1.5</a:t>
                </a:r>
              </a:p>
            </p:txBody>
          </p:sp>
          <p:sp>
            <p:nvSpPr>
              <p:cNvPr id="52266" name="Text Box 105">
                <a:extLst>
                  <a:ext uri="{FF2B5EF4-FFF2-40B4-BE49-F238E27FC236}">
                    <a16:creationId xmlns:a16="http://schemas.microsoft.com/office/drawing/2014/main" id="{2B10062C-B72D-4CF9-A551-DE99DB3F9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4" y="2375"/>
                <a:ext cx="24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62</a:t>
                </a:r>
                <a:endParaRPr lang="en-US" altLang="es-ES" sz="24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2267" name="Line 106">
                <a:extLst>
                  <a:ext uri="{FF2B5EF4-FFF2-40B4-BE49-F238E27FC236}">
                    <a16:creationId xmlns:a16="http://schemas.microsoft.com/office/drawing/2014/main" id="{1E4F782B-89D5-4B97-906F-60BE1B132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2" y="2469"/>
                <a:ext cx="0" cy="327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52252" name="Text Box 107">
              <a:extLst>
                <a:ext uri="{FF2B5EF4-FFF2-40B4-BE49-F238E27FC236}">
                  <a16:creationId xmlns:a16="http://schemas.microsoft.com/office/drawing/2014/main" id="{16C5F494-3B90-445A-80DC-7826F3785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7" y="2417"/>
              <a:ext cx="815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24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70 phons</a:t>
              </a:r>
            </a:p>
          </p:txBody>
        </p:sp>
      </p:grpSp>
      <p:grpSp>
        <p:nvGrpSpPr>
          <p:cNvPr id="52229" name="Group 113">
            <a:extLst>
              <a:ext uri="{FF2B5EF4-FFF2-40B4-BE49-F238E27FC236}">
                <a16:creationId xmlns:a16="http://schemas.microsoft.com/office/drawing/2014/main" id="{17C3D3E1-1100-4F65-98B0-72F35E5740CA}"/>
              </a:ext>
            </a:extLst>
          </p:cNvPr>
          <p:cNvGrpSpPr>
            <a:grpSpLocks/>
          </p:cNvGrpSpPr>
          <p:nvPr/>
        </p:nvGrpSpPr>
        <p:grpSpPr bwMode="auto">
          <a:xfrm>
            <a:off x="6092827" y="968375"/>
            <a:ext cx="4094163" cy="2871788"/>
            <a:chOff x="2878" y="473"/>
            <a:chExt cx="2579" cy="1809"/>
          </a:xfrm>
        </p:grpSpPr>
        <p:grpSp>
          <p:nvGrpSpPr>
            <p:cNvPr id="52230" name="Group 112">
              <a:extLst>
                <a:ext uri="{FF2B5EF4-FFF2-40B4-BE49-F238E27FC236}">
                  <a16:creationId xmlns:a16="http://schemas.microsoft.com/office/drawing/2014/main" id="{19C6F52E-B570-4206-B991-792C55466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473"/>
              <a:ext cx="2245" cy="1809"/>
              <a:chOff x="3212" y="473"/>
              <a:chExt cx="2245" cy="1809"/>
            </a:xfrm>
          </p:grpSpPr>
          <p:sp>
            <p:nvSpPr>
              <p:cNvPr id="52233" name="Freeform 66">
                <a:extLst>
                  <a:ext uri="{FF2B5EF4-FFF2-40B4-BE49-F238E27FC236}">
                    <a16:creationId xmlns:a16="http://schemas.microsoft.com/office/drawing/2014/main" id="{D6DA6E92-A1C6-4731-BE92-54D064AA0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0" y="1356"/>
                <a:ext cx="447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34" name="Freeform 67">
                <a:extLst>
                  <a:ext uri="{FF2B5EF4-FFF2-40B4-BE49-F238E27FC236}">
                    <a16:creationId xmlns:a16="http://schemas.microsoft.com/office/drawing/2014/main" id="{219401AE-011D-4F3A-91BD-581549FC9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356"/>
                <a:ext cx="448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35" name="Freeform 68">
                <a:extLst>
                  <a:ext uri="{FF2B5EF4-FFF2-40B4-BE49-F238E27FC236}">
                    <a16:creationId xmlns:a16="http://schemas.microsoft.com/office/drawing/2014/main" id="{79BC9501-4EA5-4974-B752-8E89961DF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8" y="1356"/>
                <a:ext cx="447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36" name="Freeform 69">
                <a:extLst>
                  <a:ext uri="{FF2B5EF4-FFF2-40B4-BE49-F238E27FC236}">
                    <a16:creationId xmlns:a16="http://schemas.microsoft.com/office/drawing/2014/main" id="{15CCE971-3B67-45D3-9D5A-5E7C939D9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2" y="1356"/>
                <a:ext cx="448" cy="475"/>
              </a:xfrm>
              <a:custGeom>
                <a:avLst/>
                <a:gdLst>
                  <a:gd name="T0" fmla="*/ 0 w 1375"/>
                  <a:gd name="T1" fmla="*/ 0 h 1363"/>
                  <a:gd name="T2" fmla="*/ 0 w 1375"/>
                  <a:gd name="T3" fmla="*/ 0 h 1363"/>
                  <a:gd name="T4" fmla="*/ 0 w 1375"/>
                  <a:gd name="T5" fmla="*/ 0 h 1363"/>
                  <a:gd name="T6" fmla="*/ 0 w 1375"/>
                  <a:gd name="T7" fmla="*/ 0 h 1363"/>
                  <a:gd name="T8" fmla="*/ 0 w 1375"/>
                  <a:gd name="T9" fmla="*/ 0 h 1363"/>
                  <a:gd name="T10" fmla="*/ 0 w 1375"/>
                  <a:gd name="T11" fmla="*/ 0 h 13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5"/>
                  <a:gd name="T19" fmla="*/ 0 h 1363"/>
                  <a:gd name="T20" fmla="*/ 1375 w 1375"/>
                  <a:gd name="T21" fmla="*/ 1363 h 136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5" h="1363">
                    <a:moveTo>
                      <a:pt x="28" y="1363"/>
                    </a:moveTo>
                    <a:cubicBezTo>
                      <a:pt x="14" y="1238"/>
                      <a:pt x="0" y="1114"/>
                      <a:pt x="11" y="980"/>
                    </a:cubicBezTo>
                    <a:cubicBezTo>
                      <a:pt x="21" y="845"/>
                      <a:pt x="37" y="678"/>
                      <a:pt x="93" y="555"/>
                    </a:cubicBezTo>
                    <a:cubicBezTo>
                      <a:pt x="148" y="431"/>
                      <a:pt x="182" y="298"/>
                      <a:pt x="346" y="237"/>
                    </a:cubicBezTo>
                    <a:cubicBezTo>
                      <a:pt x="509" y="175"/>
                      <a:pt x="901" y="0"/>
                      <a:pt x="1073" y="188"/>
                    </a:cubicBezTo>
                    <a:cubicBezTo>
                      <a:pt x="1244" y="375"/>
                      <a:pt x="1324" y="1168"/>
                      <a:pt x="1375" y="13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37" name="Line 70">
                <a:extLst>
                  <a:ext uri="{FF2B5EF4-FFF2-40B4-BE49-F238E27FC236}">
                    <a16:creationId xmlns:a16="http://schemas.microsoft.com/office/drawing/2014/main" id="{4DDCFC5D-8E87-4779-9DEA-F322DCD41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2" y="1816"/>
                <a:ext cx="22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38" name="Text Box 71">
                <a:extLst>
                  <a:ext uri="{FF2B5EF4-FFF2-40B4-BE49-F238E27FC236}">
                    <a16:creationId xmlns:a16="http://schemas.microsoft.com/office/drawing/2014/main" id="{EC726CD5-C872-4F37-AB30-C4874211C6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5" y="2069"/>
                <a:ext cx="99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Frequency (kHz)</a:t>
                </a:r>
              </a:p>
            </p:txBody>
          </p:sp>
          <p:sp>
            <p:nvSpPr>
              <p:cNvPr id="52239" name="Text Box 72">
                <a:extLst>
                  <a:ext uri="{FF2B5EF4-FFF2-40B4-BE49-F238E27FC236}">
                    <a16:creationId xmlns:a16="http://schemas.microsoft.com/office/drawing/2014/main" id="{1F3BC11F-47C7-4BD8-8505-C78495BDF8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6" y="1893"/>
                <a:ext cx="166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794        1000     1260     1588</a:t>
                </a:r>
              </a:p>
            </p:txBody>
          </p:sp>
          <p:sp>
            <p:nvSpPr>
              <p:cNvPr id="52240" name="Line 73">
                <a:extLst>
                  <a:ext uri="{FF2B5EF4-FFF2-40B4-BE49-F238E27FC236}">
                    <a16:creationId xmlns:a16="http://schemas.microsoft.com/office/drawing/2014/main" id="{DB1CDF12-027F-47FA-9B6A-1305CE3243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2" y="1075"/>
                <a:ext cx="0" cy="7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pSp>
            <p:nvGrpSpPr>
              <p:cNvPr id="52241" name="Group 74">
                <a:extLst>
                  <a:ext uri="{FF2B5EF4-FFF2-40B4-BE49-F238E27FC236}">
                    <a16:creationId xmlns:a16="http://schemas.microsoft.com/office/drawing/2014/main" id="{AAE17C15-2622-40BE-9A6F-EB99704FB6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0" y="539"/>
                <a:ext cx="825" cy="356"/>
                <a:chOff x="4513" y="1673"/>
                <a:chExt cx="572" cy="364"/>
              </a:xfrm>
            </p:grpSpPr>
            <p:sp>
              <p:nvSpPr>
                <p:cNvPr id="52248" name="Line 75">
                  <a:extLst>
                    <a:ext uri="{FF2B5EF4-FFF2-40B4-BE49-F238E27FC236}">
                      <a16:creationId xmlns:a16="http://schemas.microsoft.com/office/drawing/2014/main" id="{07917B7B-E1C6-4B75-9B75-ACE084484E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3" y="1673"/>
                  <a:ext cx="1" cy="3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2249" name="Line 76">
                  <a:extLst>
                    <a:ext uri="{FF2B5EF4-FFF2-40B4-BE49-F238E27FC236}">
                      <a16:creationId xmlns:a16="http://schemas.microsoft.com/office/drawing/2014/main" id="{6BDBEA7C-D4DA-437E-B642-17619A4267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4" y="2037"/>
                  <a:ext cx="57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52242" name="Text Box 77">
                <a:extLst>
                  <a:ext uri="{FF2B5EF4-FFF2-40B4-BE49-F238E27FC236}">
                    <a16:creationId xmlns:a16="http://schemas.microsoft.com/office/drawing/2014/main" id="{3FE2B288-5EE9-4D4B-970E-49F95B8555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4" y="550"/>
                <a:ext cx="411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Level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(dB)</a:t>
                </a:r>
                <a:endParaRPr lang="en-US" altLang="es-ES" sz="24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2243" name="Text Box 78">
                <a:extLst>
                  <a:ext uri="{FF2B5EF4-FFF2-40B4-BE49-F238E27FC236}">
                    <a16:creationId xmlns:a16="http://schemas.microsoft.com/office/drawing/2014/main" id="{723955FB-5AD4-45E6-A9D2-5321C5C5EB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4" y="1140"/>
                <a:ext cx="6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Freq (kHz)</a:t>
                </a:r>
              </a:p>
            </p:txBody>
          </p:sp>
          <p:sp>
            <p:nvSpPr>
              <p:cNvPr id="52244" name="Line 79">
                <a:extLst>
                  <a:ext uri="{FF2B5EF4-FFF2-40B4-BE49-F238E27FC236}">
                    <a16:creationId xmlns:a16="http://schemas.microsoft.com/office/drawing/2014/main" id="{CFC7C8C7-409B-41E9-88EA-EDB66F156C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567"/>
                <a:ext cx="0" cy="327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245" name="Text Box 80">
                <a:extLst>
                  <a:ext uri="{FF2B5EF4-FFF2-40B4-BE49-F238E27FC236}">
                    <a16:creationId xmlns:a16="http://schemas.microsoft.com/office/drawing/2014/main" id="{19F9033F-B055-4848-8722-69D6C89D2F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2" y="930"/>
                <a:ext cx="62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1.1    1.25</a:t>
                </a:r>
              </a:p>
            </p:txBody>
          </p:sp>
          <p:sp>
            <p:nvSpPr>
              <p:cNvPr id="52246" name="Text Box 81">
                <a:extLst>
                  <a:ext uri="{FF2B5EF4-FFF2-40B4-BE49-F238E27FC236}">
                    <a16:creationId xmlns:a16="http://schemas.microsoft.com/office/drawing/2014/main" id="{A90B7F10-EC35-4A6E-B297-828D8E4963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2" y="473"/>
                <a:ext cx="24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chemeClr val="tx1"/>
                    </a:solidFill>
                    <a:latin typeface="Times" panose="02020603050405020304" pitchFamily="18" charset="0"/>
                    <a:ea typeface="ＭＳ Ｐゴシック" panose="020B0600070205080204" pitchFamily="34" charset="-128"/>
                  </a:rPr>
                  <a:t>62</a:t>
                </a:r>
                <a:endParaRPr lang="en-US" altLang="es-ES" sz="24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2247" name="Line 82">
                <a:extLst>
                  <a:ext uri="{FF2B5EF4-FFF2-40B4-BE49-F238E27FC236}">
                    <a16:creationId xmlns:a16="http://schemas.microsoft.com/office/drawing/2014/main" id="{5AF65424-FE2A-406B-A243-DA27FB90CE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9" y="567"/>
                <a:ext cx="0" cy="327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52231" name="Text Box 85">
              <a:extLst>
                <a:ext uri="{FF2B5EF4-FFF2-40B4-BE49-F238E27FC236}">
                  <a16:creationId xmlns:a16="http://schemas.microsoft.com/office/drawing/2014/main" id="{27FDD694-DC35-40C3-B946-33F32E419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490"/>
              <a:ext cx="815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4F81BD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24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65 phons</a:t>
              </a:r>
            </a:p>
          </p:txBody>
        </p:sp>
        <p:sp>
          <p:nvSpPr>
            <p:cNvPr id="52232" name="Text Box 110">
              <a:extLst>
                <a:ext uri="{FF2B5EF4-FFF2-40B4-BE49-F238E27FC236}">
                  <a16:creationId xmlns:a16="http://schemas.microsoft.com/office/drawing/2014/main" id="{1C71C1DF-C7C6-4741-956F-A8AD62F97D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609" y="1155"/>
              <a:ext cx="90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6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Relative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600">
                  <a:solidFill>
                    <a:schemeClr val="tx1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amplitude (dB)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1981F04B-DABA-4D93-B1E2-CDD67FC97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s-ES"/>
              <a:t>Loudness of complex sounds</a:t>
            </a:r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D4BF0D0F-1693-4102-AD2F-E162A1E73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79" y="2472744"/>
            <a:ext cx="6454987" cy="33963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45720" rIns="0" bIns="45720" rtlCol="0">
            <a:norm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tabLst>
                <a:tab pos="-457200" algn="l"/>
                <a:tab pos="457200" algn="l"/>
              </a:tabLs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tabLst>
                <a:tab pos="-457200" algn="l"/>
                <a:tab pos="457200" algn="l"/>
              </a:tabLs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-457200" algn="l"/>
                <a:tab pos="457200" algn="l"/>
              </a:tabLst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tabLst>
                <a:tab pos="-457200" algn="l"/>
                <a:tab pos="457200" algn="l"/>
              </a:tabLst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tabLst>
                <a:tab pos="-457200" algn="l"/>
                <a:tab pos="457200" algn="l"/>
              </a:tabLst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-457200" algn="l"/>
                <a:tab pos="457200" algn="l"/>
              </a:tabLst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-457200" algn="l"/>
                <a:tab pos="457200" algn="l"/>
              </a:tabLst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-457200" algn="l"/>
                <a:tab pos="457200" algn="l"/>
              </a:tabLst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-457200" algn="l"/>
                <a:tab pos="457200" algn="l"/>
              </a:tabLst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360363" indent="-360363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AutoNum type="arabicPeriod"/>
              <a:tabLst>
                <a:tab pos="-457200" algn="l"/>
                <a:tab pos="360363" algn="l"/>
              </a:tabLst>
            </a:pPr>
            <a:r>
              <a:rPr lang="en-US" alt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Peripheral processing (filtering according to the outer and middle ear specificities)</a:t>
            </a:r>
          </a:p>
          <a:p>
            <a:pPr marL="360363" indent="-360363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AutoNum type="arabicPeriod"/>
              <a:tabLst>
                <a:tab pos="-457200" algn="l"/>
                <a:tab pos="360363" algn="l"/>
              </a:tabLst>
            </a:pPr>
            <a:r>
              <a:rPr lang="en-US" alt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Computation of the excitation pattern considering the masking effects (cochlea + neural firing approximation)</a:t>
            </a:r>
          </a:p>
          <a:p>
            <a:pPr marL="360363" indent="-360363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>
                <a:tab pos="-457200" algn="l"/>
                <a:tab pos="360363" algn="l"/>
              </a:tabLst>
            </a:pPr>
            <a:r>
              <a:rPr lang="en-US" alt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Conversion of the excitation pattern into band-specific loudness computation</a:t>
            </a:r>
          </a:p>
          <a:p>
            <a:pPr marL="360363" indent="-360363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>
                <a:tab pos="-457200" algn="l"/>
                <a:tab pos="360363" algn="l"/>
              </a:tabLst>
            </a:pPr>
            <a:r>
              <a:rPr lang="en-US" altLang="es-E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Summation of the specific band-loudness into the final loudness value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</a:pPr>
            <a:endParaRPr lang="en-US" altLang="es-ES" sz="2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D96F97B7-EC7C-4039-88E4-4DFBC93B116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53" y="2295676"/>
            <a:ext cx="4813647" cy="312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D935B-E870-4727-AD95-84954064E414}"/>
              </a:ext>
            </a:extLst>
          </p:cNvPr>
          <p:cNvSpPr txBox="1"/>
          <p:nvPr/>
        </p:nvSpPr>
        <p:spPr>
          <a:xfrm>
            <a:off x="7843234" y="5499979"/>
            <a:ext cx="3928056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</a:pPr>
            <a:r>
              <a:rPr lang="en-US" alt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Loudness increases (additively) only when there is energy beyond the critical band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A20891B-CA9D-46D4-9AB1-0C7D7B8AEFDB}"/>
              </a:ext>
            </a:extLst>
          </p:cNvPr>
          <p:cNvSpPr/>
          <p:nvPr/>
        </p:nvSpPr>
        <p:spPr>
          <a:xfrm>
            <a:off x="9048465" y="3572715"/>
            <a:ext cx="218365" cy="575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76F02D-1A18-4635-A388-2476A326A099}"/>
              </a:ext>
            </a:extLst>
          </p:cNvPr>
          <p:cNvSpPr txBox="1"/>
          <p:nvPr/>
        </p:nvSpPr>
        <p:spPr>
          <a:xfrm>
            <a:off x="8693624" y="3244334"/>
            <a:ext cx="133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CB </a:t>
            </a:r>
            <a:r>
              <a:rPr lang="es-ES" dirty="0" err="1"/>
              <a:t>for</a:t>
            </a:r>
            <a:r>
              <a:rPr lang="es-ES" dirty="0"/>
              <a:t> 1KHz</a:t>
            </a:r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46" name="Title 1">
            <a:extLst>
              <a:ext uri="{FF2B5EF4-FFF2-40B4-BE49-F238E27FC236}">
                <a16:creationId xmlns:a16="http://schemas.microsoft.com/office/drawing/2014/main" id="{E695120D-DB23-4851-B3F8-EEED3E40E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400" dirty="0">
                <a:solidFill>
                  <a:srgbClr val="FFFFFF"/>
                </a:solidFill>
              </a:rPr>
              <a:t>Approximating loudness:</a:t>
            </a:r>
            <a:br>
              <a:rPr lang="en-US" altLang="en-US" sz="4400" dirty="0">
                <a:solidFill>
                  <a:srgbClr val="FFFFFF"/>
                </a:solidFill>
              </a:rPr>
            </a:br>
            <a:r>
              <a:rPr lang="en-US" altLang="en-US" sz="4400" dirty="0">
                <a:solidFill>
                  <a:srgbClr val="FFFFFF"/>
                </a:solidFill>
              </a:rPr>
              <a:t>LUFS (EBU-128)</a:t>
            </a:r>
          </a:p>
        </p:txBody>
      </p:sp>
      <p:pic>
        <p:nvPicPr>
          <p:cNvPr id="57347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E24F6F-D032-44E0-8D87-C26BD9D28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1" t="5389" r="1433" b="-6106"/>
          <a:stretch/>
        </p:blipFill>
        <p:spPr bwMode="auto">
          <a:xfrm>
            <a:off x="4573629" y="-1"/>
            <a:ext cx="7747123" cy="731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D05E85-BD00-49DD-8148-9D0A09D667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4206240"/>
            <a:ext cx="3084844" cy="2192084"/>
          </a:xfrm>
        </p:spPr>
        <p:txBody>
          <a:bodyPr>
            <a:normAutofit/>
          </a:bodyPr>
          <a:lstStyle/>
          <a:p>
            <a:r>
              <a:rPr lang="ca-ES" altLang="en-US" sz="1800" dirty="0" err="1">
                <a:solidFill>
                  <a:srgbClr val="FFFFFF"/>
                </a:solidFill>
              </a:rPr>
              <a:t>Better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option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than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dBFS</a:t>
            </a:r>
            <a:r>
              <a:rPr lang="ca-ES" altLang="en-US" sz="1800" dirty="0">
                <a:solidFill>
                  <a:srgbClr val="FFFFFF"/>
                </a:solidFill>
              </a:rPr>
              <a:t> (</a:t>
            </a:r>
            <a:r>
              <a:rPr lang="ca-ES" altLang="en-US" sz="1800" dirty="0" err="1">
                <a:solidFill>
                  <a:srgbClr val="FFFFFF"/>
                </a:solidFill>
              </a:rPr>
              <a:t>Peaks</a:t>
            </a:r>
            <a:r>
              <a:rPr lang="ca-ES" altLang="en-US" sz="1800" dirty="0">
                <a:solidFill>
                  <a:srgbClr val="FFFFFF"/>
                </a:solidFill>
              </a:rPr>
              <a:t>) or RMS </a:t>
            </a:r>
            <a:r>
              <a:rPr lang="ca-ES" altLang="en-US" sz="1800" dirty="0" err="1">
                <a:solidFill>
                  <a:srgbClr val="FFFFFF"/>
                </a:solidFill>
              </a:rPr>
              <a:t>values</a:t>
            </a:r>
            <a:endParaRPr lang="ca-ES" altLang="en-US" sz="1800" dirty="0">
              <a:solidFill>
                <a:srgbClr val="FFFFFF"/>
              </a:solidFill>
            </a:endParaRPr>
          </a:p>
          <a:p>
            <a:endParaRPr lang="ca-ES" altLang="en-US" sz="1500" dirty="0">
              <a:solidFill>
                <a:srgbClr val="FFFFFF"/>
              </a:solidFill>
            </a:endParaRPr>
          </a:p>
          <a:p>
            <a:endParaRPr lang="ca-ES" altLang="en-US"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70" name="Title 1">
            <a:extLst>
              <a:ext uri="{FF2B5EF4-FFF2-40B4-BE49-F238E27FC236}">
                <a16:creationId xmlns:a16="http://schemas.microsoft.com/office/drawing/2014/main" id="{BA27E5E1-9D6A-4384-87C3-040EEB07D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altLang="en-US" sz="3600">
                <a:solidFill>
                  <a:srgbClr val="FFFFFF"/>
                </a:solidFill>
              </a:rPr>
              <a:t>LUFS (EBU-128)</a:t>
            </a:r>
            <a:endParaRPr lang="en-GB" altLang="en-US" sz="3600">
              <a:solidFill>
                <a:srgbClr val="FFFFFF"/>
              </a:solidFill>
            </a:endParaRPr>
          </a:p>
        </p:txBody>
      </p:sp>
      <p:sp>
        <p:nvSpPr>
          <p:cNvPr id="58372" name="Content Placeholder 2">
            <a:extLst>
              <a:ext uri="{FF2B5EF4-FFF2-40B4-BE49-F238E27FC236}">
                <a16:creationId xmlns:a16="http://schemas.microsoft.com/office/drawing/2014/main" id="{626CD2E6-7D7C-4B2A-B88E-3416E8B9F7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s-ES" altLang="en-US" sz="1500">
                <a:solidFill>
                  <a:srgbClr val="FFFFFF"/>
                </a:solidFill>
              </a:rPr>
              <a:t>Weighting curve roughly based on our hearing</a:t>
            </a:r>
            <a:endParaRPr lang="en-GB" altLang="en-US" sz="150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8371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6C3E6AE-B360-478F-9E0C-95668F08C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525537"/>
            <a:ext cx="6798082" cy="380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94" name="Title 1">
            <a:extLst>
              <a:ext uri="{FF2B5EF4-FFF2-40B4-BE49-F238E27FC236}">
                <a16:creationId xmlns:a16="http://schemas.microsoft.com/office/drawing/2014/main" id="{6050F8B0-9E1E-48D3-AC4B-3FC911C68E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altLang="en-US" sz="3600">
                <a:solidFill>
                  <a:srgbClr val="FFFFFF"/>
                </a:solidFill>
              </a:rPr>
              <a:t>LUFS</a:t>
            </a:r>
            <a:endParaRPr lang="en-GB" altLang="en-US" sz="3600">
              <a:solidFill>
                <a:srgbClr val="FFFFFF"/>
              </a:solidFill>
            </a:endParaRP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390DC137-F775-4522-8C3E-4211F9140D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2936383"/>
            <a:ext cx="3084844" cy="3052936"/>
          </a:xfrm>
        </p:spPr>
        <p:txBody>
          <a:bodyPr>
            <a:normAutofit/>
          </a:bodyPr>
          <a:lstStyle/>
          <a:p>
            <a:r>
              <a:rPr lang="ca-ES" altLang="en-US" sz="1800" dirty="0" err="1">
                <a:solidFill>
                  <a:srgbClr val="FFFFFF"/>
                </a:solidFill>
              </a:rPr>
              <a:t>True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Peak</a:t>
            </a:r>
            <a:r>
              <a:rPr lang="ca-ES" altLang="en-US" sz="1800" dirty="0">
                <a:solidFill>
                  <a:srgbClr val="FFFFFF"/>
                </a:solidFill>
              </a:rPr>
              <a:t>: </a:t>
            </a:r>
            <a:r>
              <a:rPr lang="ca-ES" altLang="en-US" sz="1800" dirty="0" err="1">
                <a:solidFill>
                  <a:srgbClr val="FFFFFF"/>
                </a:solidFill>
              </a:rPr>
              <a:t>oversamples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the</a:t>
            </a:r>
            <a:r>
              <a:rPr lang="ca-ES" altLang="en-US" sz="1800" dirty="0">
                <a:solidFill>
                  <a:srgbClr val="FFFFFF"/>
                </a:solidFill>
              </a:rPr>
              <a:t> data to </a:t>
            </a:r>
            <a:r>
              <a:rPr lang="ca-ES" altLang="en-US" sz="1800" dirty="0" err="1">
                <a:solidFill>
                  <a:srgbClr val="FFFFFF"/>
                </a:solidFill>
              </a:rPr>
              <a:t>interpolate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if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the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reconstructed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analog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waveform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could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go</a:t>
            </a:r>
            <a:r>
              <a:rPr lang="ca-ES" altLang="en-US" sz="1800" dirty="0">
                <a:solidFill>
                  <a:srgbClr val="FFFFFF"/>
                </a:solidFill>
              </a:rPr>
              <a:t> </a:t>
            </a:r>
            <a:r>
              <a:rPr lang="ca-ES" altLang="en-US" sz="1800" dirty="0" err="1">
                <a:solidFill>
                  <a:srgbClr val="FFFFFF"/>
                </a:solidFill>
              </a:rPr>
              <a:t>beyond</a:t>
            </a:r>
            <a:r>
              <a:rPr lang="ca-ES" altLang="en-US" sz="1800" dirty="0">
                <a:solidFill>
                  <a:srgbClr val="FFFFFF"/>
                </a:solidFill>
              </a:rPr>
              <a:t> 0dBFS</a:t>
            </a:r>
          </a:p>
          <a:p>
            <a:endParaRPr lang="ca-ES" altLang="en-US" sz="1500" dirty="0">
              <a:solidFill>
                <a:srgbClr val="FFFFFF"/>
              </a:solidFill>
            </a:endParaRPr>
          </a:p>
          <a:p>
            <a:endParaRPr lang="ca-ES" altLang="en-US" sz="15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9396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D52610-CBF3-4FDB-88FB-0613DBEC7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2" r="14441" b="-2"/>
          <a:stretch/>
        </p:blipFill>
        <p:spPr bwMode="auto">
          <a:xfrm>
            <a:off x="4742017" y="640080"/>
            <a:ext cx="679808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18" name="Title 1">
            <a:extLst>
              <a:ext uri="{FF2B5EF4-FFF2-40B4-BE49-F238E27FC236}">
                <a16:creationId xmlns:a16="http://schemas.microsoft.com/office/drawing/2014/main" id="{0C9A983F-9218-4754-84EB-6820AA780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s-ES" altLang="en-US" sz="3600">
                <a:solidFill>
                  <a:srgbClr val="FFFFFF"/>
                </a:solidFill>
              </a:rPr>
              <a:t>LUFS</a:t>
            </a:r>
            <a:endParaRPr lang="en-GB" altLang="en-US" sz="360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0421" name="Content Placeholder 2">
            <a:extLst>
              <a:ext uri="{FF2B5EF4-FFF2-40B4-BE49-F238E27FC236}">
                <a16:creationId xmlns:a16="http://schemas.microsoft.com/office/drawing/2014/main" id="{352B1E69-0DEC-446C-8AF4-3D6BF97446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9778515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42" name="Title 1">
            <a:extLst>
              <a:ext uri="{FF2B5EF4-FFF2-40B4-BE49-F238E27FC236}">
                <a16:creationId xmlns:a16="http://schemas.microsoft.com/office/drawing/2014/main" id="{82BFE386-5DDF-420B-9937-FAA17B6C2C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altLang="en-US" sz="3600">
                <a:solidFill>
                  <a:srgbClr val="FFFFFF"/>
                </a:solidFill>
              </a:rPr>
              <a:t>LUFS</a:t>
            </a:r>
            <a:endParaRPr lang="en-GB" altLang="en-US" sz="3600">
              <a:solidFill>
                <a:srgbClr val="FFFFFF"/>
              </a:solidFill>
            </a:endParaRPr>
          </a:p>
        </p:txBody>
      </p:sp>
      <p:sp>
        <p:nvSpPr>
          <p:cNvPr id="61447" name="Content Placeholder 61446">
            <a:extLst>
              <a:ext uri="{FF2B5EF4-FFF2-40B4-BE49-F238E27FC236}">
                <a16:creationId xmlns:a16="http://schemas.microsoft.com/office/drawing/2014/main" id="{E6259553-7458-422F-BD5F-4A814E11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443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6B48C-CAE8-4EBB-9CB4-4FFFD82DA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23" y="1587079"/>
            <a:ext cx="7826204" cy="44022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66" name="Title 1">
            <a:extLst>
              <a:ext uri="{FF2B5EF4-FFF2-40B4-BE49-F238E27FC236}">
                <a16:creationId xmlns:a16="http://schemas.microsoft.com/office/drawing/2014/main" id="{66A4199D-020F-473A-9227-3A6F58691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600">
                <a:solidFill>
                  <a:srgbClr val="FFFFFF"/>
                </a:solidFill>
              </a:rPr>
              <a:t>LUFS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9BCEEE-0094-460B-95A1-FB5FBA0C7199}"/>
              </a:ext>
            </a:extLst>
          </p:cNvPr>
          <p:cNvSpPr txBox="1">
            <a:spLocks/>
          </p:cNvSpPr>
          <p:nvPr/>
        </p:nvSpPr>
        <p:spPr bwMode="auto">
          <a:xfrm>
            <a:off x="492371" y="2910625"/>
            <a:ext cx="3084844" cy="30786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 defTabSz="914400" eaLnBrk="1" hangingPunct="1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None/>
              <a:defRPr/>
            </a:pPr>
            <a:r>
              <a:rPr lang="en-US" sz="1800" dirty="0">
                <a:solidFill>
                  <a:srgbClr val="FFFFFF"/>
                </a:solidFill>
              </a:rPr>
              <a:t>Targeted values in streaming platforms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32677-684A-44DC-AE6A-18B01FF2C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4" r="26169"/>
          <a:stretch/>
        </p:blipFill>
        <p:spPr>
          <a:xfrm>
            <a:off x="110021" y="4237291"/>
            <a:ext cx="3425598" cy="2468879"/>
          </a:xfrm>
          <a:prstGeom prst="rect">
            <a:avLst/>
          </a:prstGeom>
        </p:spPr>
      </p:pic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A3E66502-9D65-4689-9CA8-7874B7F37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14" y="169863"/>
            <a:ext cx="8544035" cy="633761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D289078-1131-4798-B4AA-012EBF0AA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s-ES" sz="3600">
                <a:solidFill>
                  <a:srgbClr val="FFFFFF"/>
                </a:solidFill>
              </a:rPr>
              <a:t>Physical and perceptual features of sounds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173" name="Rectangle 3">
            <a:extLst>
              <a:ext uri="{FF2B5EF4-FFF2-40B4-BE49-F238E27FC236}">
                <a16:creationId xmlns:a16="http://schemas.microsoft.com/office/drawing/2014/main" id="{01AC03E0-9E79-4BEB-9C72-AB9F630C2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09668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>
            <a:extLst>
              <a:ext uri="{FF2B5EF4-FFF2-40B4-BE49-F238E27FC236}">
                <a16:creationId xmlns:a16="http://schemas.microsoft.com/office/drawing/2014/main" id="{62FF49FB-9686-4446-8BE4-D96956E5F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s-ES" altLang="es-ES"/>
              <a:t>Psychophysical Laws</a:t>
            </a:r>
          </a:p>
        </p:txBody>
      </p:sp>
      <p:graphicFrame>
        <p:nvGraphicFramePr>
          <p:cNvPr id="9223" name="Rectangle 3">
            <a:extLst>
              <a:ext uri="{FF2B5EF4-FFF2-40B4-BE49-F238E27FC236}">
                <a16:creationId xmlns:a16="http://schemas.microsoft.com/office/drawing/2014/main" id="{BA2D32FF-6EF0-408C-841F-2AC290081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74469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05F0-BCA1-4E52-BCA8-43C0A0CF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Psychophysical Laws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9B3B0C2-2F86-4AF7-9B7D-726A20F02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521305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54B9A4B-C8F7-4E3A-A1B7-F26B7BA4F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05" y="2670630"/>
            <a:ext cx="3647795" cy="4187370"/>
          </a:xfrm>
          <a:prstGeom prst="rect">
            <a:avLst/>
          </a:prstGeom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D6932158-C15D-4DC4-86CE-15725B0DD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r="12650"/>
          <a:stretch/>
        </p:blipFill>
        <p:spPr bwMode="auto">
          <a:xfrm>
            <a:off x="4891313" y="5208324"/>
            <a:ext cx="3251969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51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6C13E-77BA-48CC-AA79-90F72326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Absolute </a:t>
            </a:r>
            <a:r>
              <a:rPr lang="es-ES" sz="3600" dirty="0" err="1">
                <a:solidFill>
                  <a:srgbClr val="FFFFFF"/>
                </a:solidFill>
              </a:rPr>
              <a:t>thresholds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3FC0D0-8004-4790-BE3B-E0EAF8173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137545"/>
            <a:ext cx="3084844" cy="2851774"/>
          </a:xfrm>
        </p:spPr>
        <p:txBody>
          <a:bodyPr>
            <a:normAutofit/>
          </a:bodyPr>
          <a:lstStyle/>
          <a:p>
            <a:r>
              <a:rPr lang="en-US" sz="1800" i="1" dirty="0">
                <a:solidFill>
                  <a:srgbClr val="FFFFFF"/>
                </a:solidFill>
              </a:rPr>
              <a:t>Can you hear a sound?</a:t>
            </a:r>
          </a:p>
          <a:p>
            <a:r>
              <a:rPr lang="en-US" sz="1800" i="1" dirty="0">
                <a:solidFill>
                  <a:srgbClr val="FFFFFF"/>
                </a:solidFill>
              </a:rPr>
              <a:t>Can you hear a pitch?</a:t>
            </a:r>
          </a:p>
          <a:p>
            <a:r>
              <a:rPr lang="en-US" sz="1800" i="1" dirty="0">
                <a:solidFill>
                  <a:srgbClr val="FFFFFF"/>
                </a:solidFill>
              </a:rPr>
              <a:t>Can you feel pain?</a:t>
            </a:r>
          </a:p>
          <a:p>
            <a:r>
              <a:rPr lang="en-US" sz="1800" i="1" dirty="0">
                <a:solidFill>
                  <a:srgbClr val="FFFFFF"/>
                </a:solidFill>
              </a:rPr>
              <a:t>Can you see a light?</a:t>
            </a:r>
          </a:p>
          <a:p>
            <a:r>
              <a:rPr lang="en-US" sz="1800" dirty="0">
                <a:solidFill>
                  <a:srgbClr val="FFFFFF"/>
                </a:solidFill>
              </a:rPr>
              <a:t>Which is the minimum amount of stimulation needed to feel a given sensation?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B064FC1-C116-4DEB-B3E2-028567D28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163834"/>
            <a:ext cx="6798082" cy="453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43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303E263B-575C-4978-8225-172F65180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4000">
                <a:solidFill>
                  <a:srgbClr val="FFFFFF"/>
                </a:solidFill>
              </a:rPr>
              <a:t>Differential thresholds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CE2FC71-D884-436B-9168-5FECD8F39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914" y="2459864"/>
            <a:ext cx="4382389" cy="3181082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2540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graphicFrame>
        <p:nvGraphicFramePr>
          <p:cNvPr id="13317" name="Rectangle 3">
            <a:extLst>
              <a:ext uri="{FF2B5EF4-FFF2-40B4-BE49-F238E27FC236}">
                <a16:creationId xmlns:a16="http://schemas.microsoft.com/office/drawing/2014/main" id="{A45CD257-2C39-4BE0-9C01-96CA8DC87A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49521"/>
              </p:ext>
            </p:extLst>
          </p:nvPr>
        </p:nvGraphicFramePr>
        <p:xfrm>
          <a:off x="528034" y="2236304"/>
          <a:ext cx="6547183" cy="425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Music sheet">
            <a:extLst>
              <a:ext uri="{FF2B5EF4-FFF2-40B4-BE49-F238E27FC236}">
                <a16:creationId xmlns:a16="http://schemas.microsoft.com/office/drawing/2014/main" id="{CA1A88C3-FD1C-41BA-A931-F75F3FA3B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75B8F-5810-410A-A6C5-0C868459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Musical Pause</a:t>
            </a:r>
          </a:p>
        </p:txBody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6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9828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3A3A5F4-79F6-4598-9659-F5A112E9AF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ES">
                <a:latin typeface="Verdana" panose="020B0604030504040204" pitchFamily="34" charset="0"/>
              </a:rPr>
              <a:t>Loudness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1E5EBC2-57CE-4BE1-9B20-4C243CAE8C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4114" y="1973946"/>
            <a:ext cx="7920037" cy="404744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s-ES" sz="2600" dirty="0">
                <a:latin typeface="Verdana" panose="020B0604030504040204" pitchFamily="34" charset="0"/>
              </a:rPr>
              <a:t>The subjective sensation generated by the intensity of the air pressure</a:t>
            </a:r>
          </a:p>
        </p:txBody>
      </p:sp>
      <p:grpSp>
        <p:nvGrpSpPr>
          <p:cNvPr id="11268" name="Group 4">
            <a:extLst>
              <a:ext uri="{FF2B5EF4-FFF2-40B4-BE49-F238E27FC236}">
                <a16:creationId xmlns:a16="http://schemas.microsoft.com/office/drawing/2014/main" id="{57F7C188-72AB-487F-B2C3-F8A3D6563476}"/>
              </a:ext>
            </a:extLst>
          </p:cNvPr>
          <p:cNvGrpSpPr>
            <a:grpSpLocks/>
          </p:cNvGrpSpPr>
          <p:nvPr/>
        </p:nvGrpSpPr>
        <p:grpSpPr bwMode="auto">
          <a:xfrm>
            <a:off x="2640014" y="4221163"/>
            <a:ext cx="5635625" cy="1001712"/>
            <a:chOff x="1202" y="1776"/>
            <a:chExt cx="3550" cy="631"/>
          </a:xfrm>
        </p:grpSpPr>
        <p:sp>
          <p:nvSpPr>
            <p:cNvPr id="176133" name="Rectangle 5">
              <a:extLst>
                <a:ext uri="{FF2B5EF4-FFF2-40B4-BE49-F238E27FC236}">
                  <a16:creationId xmlns:a16="http://schemas.microsoft.com/office/drawing/2014/main" id="{9BB66C1F-6D2D-41E6-A408-FBFDB3452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797"/>
              <a:ext cx="1392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amplitude</a:t>
              </a:r>
            </a:p>
          </p:txBody>
        </p:sp>
        <p:sp>
          <p:nvSpPr>
            <p:cNvPr id="176134" name="Rectangle 6">
              <a:extLst>
                <a:ext uri="{FF2B5EF4-FFF2-40B4-BE49-F238E27FC236}">
                  <a16:creationId xmlns:a16="http://schemas.microsoft.com/office/drawing/2014/main" id="{F65D04AC-7E7D-45B6-AD8D-73CFFBA45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1392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loudness</a:t>
              </a:r>
            </a:p>
          </p:txBody>
        </p:sp>
        <p:sp>
          <p:nvSpPr>
            <p:cNvPr id="11278" name="Line 7">
              <a:extLst>
                <a:ext uri="{FF2B5EF4-FFF2-40B4-BE49-F238E27FC236}">
                  <a16:creationId xmlns:a16="http://schemas.microsoft.com/office/drawing/2014/main" id="{84CF7EEB-5CD3-47B9-9AF3-AAECF71ED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1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1269" name="Group 7">
            <a:extLst>
              <a:ext uri="{FF2B5EF4-FFF2-40B4-BE49-F238E27FC236}">
                <a16:creationId xmlns:a16="http://schemas.microsoft.com/office/drawing/2014/main" id="{FAFA4FD9-03E1-4B30-870E-0A5A79A8A5C4}"/>
              </a:ext>
            </a:extLst>
          </p:cNvPr>
          <p:cNvGrpSpPr>
            <a:grpSpLocks/>
          </p:cNvGrpSpPr>
          <p:nvPr/>
        </p:nvGrpSpPr>
        <p:grpSpPr bwMode="auto">
          <a:xfrm>
            <a:off x="8829752" y="3206162"/>
            <a:ext cx="2554837" cy="2998375"/>
            <a:chOff x="2285545" y="2668588"/>
            <a:chExt cx="5100427" cy="3589581"/>
          </a:xfrm>
        </p:grpSpPr>
        <p:sp>
          <p:nvSpPr>
            <p:cNvPr id="11270" name="Line 4">
              <a:extLst>
                <a:ext uri="{FF2B5EF4-FFF2-40B4-BE49-F238E27FC236}">
                  <a16:creationId xmlns:a16="http://schemas.microsoft.com/office/drawing/2014/main" id="{0BA48350-993B-4678-B6F5-67422BDA0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2743200"/>
              <a:ext cx="0" cy="281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71" name="Line 5">
              <a:extLst>
                <a:ext uri="{FF2B5EF4-FFF2-40B4-BE49-F238E27FC236}">
                  <a16:creationId xmlns:a16="http://schemas.microsoft.com/office/drawing/2014/main" id="{BB79C4F0-9021-41E8-A5E8-782D30B793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610100" y="4152900"/>
              <a:ext cx="0" cy="281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72" name="Freeform 6">
              <a:extLst>
                <a:ext uri="{FF2B5EF4-FFF2-40B4-BE49-F238E27FC236}">
                  <a16:creationId xmlns:a16="http://schemas.microsoft.com/office/drawing/2014/main" id="{25B6B424-EAFE-45D7-8005-81C50FA36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100" y="2668588"/>
              <a:ext cx="2773363" cy="2773362"/>
            </a:xfrm>
            <a:custGeom>
              <a:avLst/>
              <a:gdLst>
                <a:gd name="T0" fmla="*/ 0 w 1747"/>
                <a:gd name="T1" fmla="*/ 2147483646 h 1747"/>
                <a:gd name="T2" fmla="*/ 2147483646 w 1747"/>
                <a:gd name="T3" fmla="*/ 2147483646 h 1747"/>
                <a:gd name="T4" fmla="*/ 2147483646 w 1747"/>
                <a:gd name="T5" fmla="*/ 2147483646 h 1747"/>
                <a:gd name="T6" fmla="*/ 2147483646 w 1747"/>
                <a:gd name="T7" fmla="*/ 2147483646 h 1747"/>
                <a:gd name="T8" fmla="*/ 2147483646 w 1747"/>
                <a:gd name="T9" fmla="*/ 0 h 17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7"/>
                <a:gd name="T16" fmla="*/ 0 h 1747"/>
                <a:gd name="T17" fmla="*/ 1747 w 1747"/>
                <a:gd name="T18" fmla="*/ 1747 h 17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7" h="1747">
                  <a:moveTo>
                    <a:pt x="0" y="1747"/>
                  </a:moveTo>
                  <a:cubicBezTo>
                    <a:pt x="115" y="1515"/>
                    <a:pt x="230" y="1284"/>
                    <a:pt x="368" y="1168"/>
                  </a:cubicBezTo>
                  <a:cubicBezTo>
                    <a:pt x="505" y="1051"/>
                    <a:pt x="684" y="1134"/>
                    <a:pt x="825" y="1045"/>
                  </a:cubicBezTo>
                  <a:cubicBezTo>
                    <a:pt x="965" y="955"/>
                    <a:pt x="1055" y="803"/>
                    <a:pt x="1209" y="629"/>
                  </a:cubicBezTo>
                  <a:cubicBezTo>
                    <a:pt x="1362" y="454"/>
                    <a:pt x="1657" y="104"/>
                    <a:pt x="174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73" name="Text Box 7">
              <a:extLst>
                <a:ext uri="{FF2B5EF4-FFF2-40B4-BE49-F238E27FC236}">
                  <a16:creationId xmlns:a16="http://schemas.microsoft.com/office/drawing/2014/main" id="{073DDC5A-210B-401B-91FC-D9B0590D9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225" y="5705475"/>
              <a:ext cx="3680747" cy="552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2400" dirty="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rPr>
                <a:t>Pressure (dB)</a:t>
              </a:r>
            </a:p>
          </p:txBody>
        </p:sp>
        <p:sp>
          <p:nvSpPr>
            <p:cNvPr id="11274" name="Text Box 8">
              <a:extLst>
                <a:ext uri="{FF2B5EF4-FFF2-40B4-BE49-F238E27FC236}">
                  <a16:creationId xmlns:a16="http://schemas.microsoft.com/office/drawing/2014/main" id="{4A1E2D31-0FE7-47EB-AF38-97AA9EBB07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934413" y="3723821"/>
              <a:ext cx="1623923" cy="92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2400" dirty="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rPr>
                <a:t>Loudness</a:t>
              </a:r>
            </a:p>
          </p:txBody>
        </p:sp>
        <p:sp>
          <p:nvSpPr>
            <p:cNvPr id="11275" name="Text Box 9">
              <a:extLst>
                <a:ext uri="{FF2B5EF4-FFF2-40B4-BE49-F238E27FC236}">
                  <a16:creationId xmlns:a16="http://schemas.microsoft.com/office/drawing/2014/main" id="{31A38C70-E9D4-4FEC-9DBE-48998212F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025" y="3748088"/>
              <a:ext cx="640682" cy="552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2400">
                  <a:solidFill>
                    <a:schemeClr val="hlink"/>
                  </a:solidFill>
                  <a:latin typeface="Times" panose="02020603050405020304" pitchFamily="18" charset="0"/>
                  <a:ea typeface="ＭＳ Ｐゴシック" panose="020B0600070205080204" pitchFamily="34" charset="-128"/>
                </a:rPr>
                <a:t>?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2978</TotalTime>
  <Words>1102</Words>
  <Application>Microsoft Office PowerPoint</Application>
  <PresentationFormat>Widescreen</PresentationFormat>
  <Paragraphs>176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Skia</vt:lpstr>
      <vt:lpstr>Times</vt:lpstr>
      <vt:lpstr>Verdana</vt:lpstr>
      <vt:lpstr>Wingdings</vt:lpstr>
      <vt:lpstr>Retrospect</vt:lpstr>
      <vt:lpstr>Psychophysics of the basic sound dimensions: Loudness</vt:lpstr>
      <vt:lpstr>Psychophysics</vt:lpstr>
      <vt:lpstr>Physical and perceptual features of sounds</vt:lpstr>
      <vt:lpstr>Psychophysical Laws</vt:lpstr>
      <vt:lpstr>Psychophysical Laws</vt:lpstr>
      <vt:lpstr>Absolute thresholds</vt:lpstr>
      <vt:lpstr>Differential thresholds</vt:lpstr>
      <vt:lpstr>Musical Pause</vt:lpstr>
      <vt:lpstr>Loudness</vt:lpstr>
      <vt:lpstr>Compression and rarefaction</vt:lpstr>
      <vt:lpstr>Absolute thresholds</vt:lpstr>
      <vt:lpstr>The dBSPL</vt:lpstr>
      <vt:lpstr>The dBSPL</vt:lpstr>
      <vt:lpstr>Differential thresholds</vt:lpstr>
      <vt:lpstr>Sones</vt:lpstr>
      <vt:lpstr>Phones</vt:lpstr>
      <vt:lpstr>Loudness weighting scales</vt:lpstr>
      <vt:lpstr>Loudness and duration</vt:lpstr>
      <vt:lpstr>Neural coding of intensity</vt:lpstr>
      <vt:lpstr>Neural coding of intensity</vt:lpstr>
      <vt:lpstr>Loudness of complex sounds</vt:lpstr>
      <vt:lpstr>Auditory filters and loudness</vt:lpstr>
      <vt:lpstr>Loudness of complex sounds</vt:lpstr>
      <vt:lpstr>Approximating loudness: LUFS (EBU-128)</vt:lpstr>
      <vt:lpstr>LUFS (EBU-128)</vt:lpstr>
      <vt:lpstr>LUFS</vt:lpstr>
      <vt:lpstr>LUFS</vt:lpstr>
      <vt:lpstr>LUFS</vt:lpstr>
      <vt:lpstr>LUFS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Psychophysics of the basic sound dimensions: Loudness</dc:title>
  <dc:creator>Perfecto Herrera</dc:creator>
  <cp:lastModifiedBy>Perfecto Herrera</cp:lastModifiedBy>
  <cp:revision>20</cp:revision>
  <dcterms:created xsi:type="dcterms:W3CDTF">2021-10-19T14:31:33Z</dcterms:created>
  <dcterms:modified xsi:type="dcterms:W3CDTF">2021-10-21T16:10:02Z</dcterms:modified>
</cp:coreProperties>
</file>